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8573" r:id="rId3"/>
    <p:sldId id="8553" r:id="rId4"/>
    <p:sldId id="8560" r:id="rId5"/>
    <p:sldId id="8555" r:id="rId6"/>
    <p:sldId id="8556" r:id="rId7"/>
    <p:sldId id="8557" r:id="rId8"/>
    <p:sldId id="268" r:id="rId9"/>
    <p:sldId id="8552" r:id="rId10"/>
    <p:sldId id="258" r:id="rId11"/>
    <p:sldId id="259" r:id="rId12"/>
    <p:sldId id="269" r:id="rId13"/>
    <p:sldId id="261" r:id="rId14"/>
    <p:sldId id="1940" r:id="rId15"/>
    <p:sldId id="270" r:id="rId16"/>
    <p:sldId id="260" r:id="rId17"/>
    <p:sldId id="8566" r:id="rId18"/>
    <p:sldId id="8569" r:id="rId19"/>
    <p:sldId id="8567" r:id="rId20"/>
    <p:sldId id="3881" r:id="rId21"/>
    <p:sldId id="271" r:id="rId22"/>
    <p:sldId id="262" r:id="rId23"/>
    <p:sldId id="264" r:id="rId24"/>
    <p:sldId id="8558" r:id="rId25"/>
    <p:sldId id="8562" r:id="rId26"/>
    <p:sldId id="263" r:id="rId27"/>
    <p:sldId id="8571" r:id="rId28"/>
    <p:sldId id="316" r:id="rId29"/>
    <p:sldId id="265" r:id="rId30"/>
    <p:sldId id="8559" r:id="rId31"/>
    <p:sldId id="8564" r:id="rId32"/>
    <p:sldId id="272" r:id="rId33"/>
    <p:sldId id="266" r:id="rId34"/>
    <p:sldId id="8551" r:id="rId35"/>
    <p:sldId id="8561" r:id="rId36"/>
    <p:sldId id="26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BD0AA01-F672-40AF-AD7D-4921168FE1D9}">
          <p14:sldIdLst>
            <p14:sldId id="256"/>
          </p14:sldIdLst>
        </p14:section>
        <p14:section name="Summary Section" id="{BE1B4B88-3A31-439A-B08E-44F57164BDC7}">
          <p14:sldIdLst>
            <p14:sldId id="8573"/>
          </p14:sldIdLst>
        </p14:section>
        <p14:section name="State of Things" id="{A8698CEC-11EB-4E2A-973D-D506A33AD7A2}">
          <p14:sldIdLst>
            <p14:sldId id="8553"/>
            <p14:sldId id="8560"/>
            <p14:sldId id="8555"/>
            <p14:sldId id="8556"/>
            <p14:sldId id="8557"/>
          </p14:sldIdLst>
        </p14:section>
        <p14:section name="DevOps" id="{A98B3A73-3183-470E-85D7-C3E113AF5832}">
          <p14:sldIdLst>
            <p14:sldId id="268"/>
            <p14:sldId id="8552"/>
            <p14:sldId id="258"/>
            <p14:sldId id="259"/>
          </p14:sldIdLst>
        </p14:section>
        <p14:section name="IoT Ops" id="{855D1C16-F440-4DE9-894A-54DC58BE94F5}">
          <p14:sldIdLst>
            <p14:sldId id="269"/>
            <p14:sldId id="261"/>
            <p14:sldId id="1940"/>
          </p14:sldIdLst>
        </p14:section>
        <p14:section name="ML Ops" id="{3573D832-BEDC-4876-99A4-5E0930976DA1}">
          <p14:sldIdLst>
            <p14:sldId id="270"/>
            <p14:sldId id="260"/>
            <p14:sldId id="8566"/>
            <p14:sldId id="8569"/>
            <p14:sldId id="8567"/>
            <p14:sldId id="3881"/>
          </p14:sldIdLst>
        </p14:section>
        <p14:section name="Scenarios" id="{EB3B61AD-B3F0-4283-ACFD-1D640C81C677}">
          <p14:sldIdLst>
            <p14:sldId id="271"/>
            <p14:sldId id="262"/>
            <p14:sldId id="264"/>
            <p14:sldId id="8558"/>
            <p14:sldId id="8562"/>
            <p14:sldId id="263"/>
            <p14:sldId id="8571"/>
            <p14:sldId id="316"/>
            <p14:sldId id="265"/>
            <p14:sldId id="8559"/>
            <p14:sldId id="8564"/>
          </p14:sldIdLst>
        </p14:section>
        <p14:section name="Closing" id="{11E80B9A-31F7-4651-8711-ED725764E43A}">
          <p14:sldIdLst>
            <p14:sldId id="272"/>
            <p14:sldId id="266"/>
            <p14:sldId id="8551"/>
            <p14:sldId id="8561"/>
            <p14:sldId id="267"/>
          </p14:sldIdLst>
        </p14:section>
        <p14:section name="Appendix" id="{E17D2091-906B-4C0D-8E49-669465135D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dan Edwards" initials="JE" lastIdx="11" clrIdx="0">
    <p:extLst>
      <p:ext uri="{19B8F6BF-5375-455C-9EA6-DF929625EA0E}">
        <p15:presenceInfo xmlns:p15="http://schemas.microsoft.com/office/powerpoint/2012/main" userId="S::Jordane@microsoft.com::db00fe51-9c5b-4146-8fae-ef23d1d9f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D46BC-3E34-44AE-B504-21F548F792DA}" v="92" dt="2019-11-18T08:49:55.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6" autoAdjust="0"/>
    <p:restoredTop sz="77559" autoAdjust="0"/>
  </p:normalViewPr>
  <p:slideViewPr>
    <p:cSldViewPr snapToGrid="0">
      <p:cViewPr varScale="1">
        <p:scale>
          <a:sx n="84" d="100"/>
          <a:sy n="84" d="100"/>
        </p:scale>
        <p:origin x="14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nzetta" userId="2c00c2bd-1dd6-4c00-b679-2d7b3be22675" providerId="ADAL" clId="{950D46BC-3E34-44AE-B504-21F548F792DA}"/>
    <pc:docChg chg="undo redo custSel mod addSld delSld modSld modMainMaster addSection delSection modSection">
      <pc:chgData name="Michael Lanzetta" userId="2c00c2bd-1dd6-4c00-b679-2d7b3be22675" providerId="ADAL" clId="{950D46BC-3E34-44AE-B504-21F548F792DA}" dt="2019-11-18T08:51:45.812" v="5936" actId="6549"/>
      <pc:docMkLst>
        <pc:docMk/>
      </pc:docMkLst>
      <pc:sldChg chg="modNotesTx">
        <pc:chgData name="Michael Lanzetta" userId="2c00c2bd-1dd6-4c00-b679-2d7b3be22675" providerId="ADAL" clId="{950D46BC-3E34-44AE-B504-21F548F792DA}" dt="2019-11-18T07:32:48.243" v="2670" actId="20577"/>
        <pc:sldMkLst>
          <pc:docMk/>
          <pc:sldMk cId="342599476" sldId="256"/>
        </pc:sldMkLst>
      </pc:sldChg>
      <pc:sldChg chg="modSp modNotesTx">
        <pc:chgData name="Michael Lanzetta" userId="2c00c2bd-1dd6-4c00-b679-2d7b3be22675" providerId="ADAL" clId="{950D46BC-3E34-44AE-B504-21F548F792DA}" dt="2019-11-18T07:40:40.916" v="3347" actId="5793"/>
        <pc:sldMkLst>
          <pc:docMk/>
          <pc:sldMk cId="1849016651" sldId="258"/>
        </pc:sldMkLst>
        <pc:spChg chg="mod">
          <ac:chgData name="Michael Lanzetta" userId="2c00c2bd-1dd6-4c00-b679-2d7b3be22675" providerId="ADAL" clId="{950D46BC-3E34-44AE-B504-21F548F792DA}" dt="2019-11-14T04:15:00.675" v="12"/>
          <ac:spMkLst>
            <pc:docMk/>
            <pc:sldMk cId="1849016651" sldId="258"/>
            <ac:spMk id="4" creationId="{A64622A1-86C6-436D-8848-F678D7F45323}"/>
          </ac:spMkLst>
        </pc:spChg>
      </pc:sldChg>
      <pc:sldChg chg="modSp modNotesTx">
        <pc:chgData name="Michael Lanzetta" userId="2c00c2bd-1dd6-4c00-b679-2d7b3be22675" providerId="ADAL" clId="{950D46BC-3E34-44AE-B504-21F548F792DA}" dt="2019-11-18T07:44:07.853" v="3643" actId="6549"/>
        <pc:sldMkLst>
          <pc:docMk/>
          <pc:sldMk cId="2615880722" sldId="259"/>
        </pc:sldMkLst>
        <pc:spChg chg="mod">
          <ac:chgData name="Michael Lanzetta" userId="2c00c2bd-1dd6-4c00-b679-2d7b3be22675" providerId="ADAL" clId="{950D46BC-3E34-44AE-B504-21F548F792DA}" dt="2019-11-14T04:15:00.675" v="12"/>
          <ac:spMkLst>
            <pc:docMk/>
            <pc:sldMk cId="2615880722" sldId="259"/>
            <ac:spMk id="4" creationId="{F53EE7D4-E2EF-4E76-BED1-7C8322202D18}"/>
          </ac:spMkLst>
        </pc:spChg>
      </pc:sldChg>
      <pc:sldChg chg="modSp modNotesTx">
        <pc:chgData name="Michael Lanzetta" userId="2c00c2bd-1dd6-4c00-b679-2d7b3be22675" providerId="ADAL" clId="{950D46BC-3E34-44AE-B504-21F548F792DA}" dt="2019-11-18T07:47:35.972" v="3841" actId="6549"/>
        <pc:sldMkLst>
          <pc:docMk/>
          <pc:sldMk cId="2355044371" sldId="260"/>
        </pc:sldMkLst>
        <pc:spChg chg="mod">
          <ac:chgData name="Michael Lanzetta" userId="2c00c2bd-1dd6-4c00-b679-2d7b3be22675" providerId="ADAL" clId="{950D46BC-3E34-44AE-B504-21F548F792DA}" dt="2019-11-14T04:15:00.675" v="12"/>
          <ac:spMkLst>
            <pc:docMk/>
            <pc:sldMk cId="2355044371" sldId="260"/>
            <ac:spMk id="4" creationId="{33A15C7F-8EE2-4057-95B9-A1869F6187C4}"/>
          </ac:spMkLst>
        </pc:spChg>
      </pc:sldChg>
      <pc:sldChg chg="modSp modNotesTx">
        <pc:chgData name="Michael Lanzetta" userId="2c00c2bd-1dd6-4c00-b679-2d7b3be22675" providerId="ADAL" clId="{950D46BC-3E34-44AE-B504-21F548F792DA}" dt="2019-11-18T07:45:11.029" v="3713" actId="6549"/>
        <pc:sldMkLst>
          <pc:docMk/>
          <pc:sldMk cId="2104862803" sldId="261"/>
        </pc:sldMkLst>
        <pc:spChg chg="mod">
          <ac:chgData name="Michael Lanzetta" userId="2c00c2bd-1dd6-4c00-b679-2d7b3be22675" providerId="ADAL" clId="{950D46BC-3E34-44AE-B504-21F548F792DA}" dt="2019-11-14T04:15:00.675" v="12"/>
          <ac:spMkLst>
            <pc:docMk/>
            <pc:sldMk cId="2104862803" sldId="261"/>
            <ac:spMk id="4" creationId="{9B576D59-29C1-46A5-9EB6-AEA0E1695151}"/>
          </ac:spMkLst>
        </pc:spChg>
      </pc:sldChg>
      <pc:sldChg chg="modSp modNotesTx">
        <pc:chgData name="Michael Lanzetta" userId="2c00c2bd-1dd6-4c00-b679-2d7b3be22675" providerId="ADAL" clId="{950D46BC-3E34-44AE-B504-21F548F792DA}" dt="2019-11-18T08:05:46.663" v="4595" actId="20577"/>
        <pc:sldMkLst>
          <pc:docMk/>
          <pc:sldMk cId="1332371569" sldId="262"/>
        </pc:sldMkLst>
        <pc:spChg chg="mod">
          <ac:chgData name="Michael Lanzetta" userId="2c00c2bd-1dd6-4c00-b679-2d7b3be22675" providerId="ADAL" clId="{950D46BC-3E34-44AE-B504-21F548F792DA}" dt="2019-11-14T04:15:00.675" v="12"/>
          <ac:spMkLst>
            <pc:docMk/>
            <pc:sldMk cId="1332371569" sldId="262"/>
            <ac:spMk id="4" creationId="{D445DF95-9599-44D7-94FD-869B7691EE2C}"/>
          </ac:spMkLst>
        </pc:spChg>
      </pc:sldChg>
      <pc:sldChg chg="modSp modNotesTx">
        <pc:chgData name="Michael Lanzetta" userId="2c00c2bd-1dd6-4c00-b679-2d7b3be22675" providerId="ADAL" clId="{950D46BC-3E34-44AE-B504-21F548F792DA}" dt="2019-11-18T08:19:02.291" v="5104" actId="6549"/>
        <pc:sldMkLst>
          <pc:docMk/>
          <pc:sldMk cId="3755192738" sldId="263"/>
        </pc:sldMkLst>
        <pc:spChg chg="mod">
          <ac:chgData name="Michael Lanzetta" userId="2c00c2bd-1dd6-4c00-b679-2d7b3be22675" providerId="ADAL" clId="{950D46BC-3E34-44AE-B504-21F548F792DA}" dt="2019-11-14T04:15:00.675" v="12"/>
          <ac:spMkLst>
            <pc:docMk/>
            <pc:sldMk cId="3755192738" sldId="263"/>
            <ac:spMk id="4" creationId="{BC5C27E1-1431-40AF-9598-9D4076422359}"/>
          </ac:spMkLst>
        </pc:spChg>
      </pc:sldChg>
      <pc:sldChg chg="modSp modNotesTx">
        <pc:chgData name="Michael Lanzetta" userId="2c00c2bd-1dd6-4c00-b679-2d7b3be22675" providerId="ADAL" clId="{950D46BC-3E34-44AE-B504-21F548F792DA}" dt="2019-11-18T08:12:45.903" v="4670" actId="6549"/>
        <pc:sldMkLst>
          <pc:docMk/>
          <pc:sldMk cId="1292132265" sldId="264"/>
        </pc:sldMkLst>
        <pc:spChg chg="mod">
          <ac:chgData name="Michael Lanzetta" userId="2c00c2bd-1dd6-4c00-b679-2d7b3be22675" providerId="ADAL" clId="{950D46BC-3E34-44AE-B504-21F548F792DA}" dt="2019-11-14T04:15:00.675" v="12"/>
          <ac:spMkLst>
            <pc:docMk/>
            <pc:sldMk cId="1292132265" sldId="264"/>
            <ac:spMk id="4" creationId="{CA4E1CB4-6006-491A-BCAB-4C767210519A}"/>
          </ac:spMkLst>
        </pc:spChg>
      </pc:sldChg>
      <pc:sldChg chg="modSp modNotesTx">
        <pc:chgData name="Michael Lanzetta" userId="2c00c2bd-1dd6-4c00-b679-2d7b3be22675" providerId="ADAL" clId="{950D46BC-3E34-44AE-B504-21F548F792DA}" dt="2019-11-18T08:47:35.273" v="5638" actId="6549"/>
        <pc:sldMkLst>
          <pc:docMk/>
          <pc:sldMk cId="4272909906" sldId="265"/>
        </pc:sldMkLst>
        <pc:spChg chg="mod">
          <ac:chgData name="Michael Lanzetta" userId="2c00c2bd-1dd6-4c00-b679-2d7b3be22675" providerId="ADAL" clId="{950D46BC-3E34-44AE-B504-21F548F792DA}" dt="2019-11-18T08:47:28.364" v="5637" actId="20577"/>
          <ac:spMkLst>
            <pc:docMk/>
            <pc:sldMk cId="4272909906" sldId="265"/>
            <ac:spMk id="3" creationId="{55F0EC36-8AA4-4F13-97AA-38A25A18EB11}"/>
          </ac:spMkLst>
        </pc:spChg>
        <pc:spChg chg="mod">
          <ac:chgData name="Michael Lanzetta" userId="2c00c2bd-1dd6-4c00-b679-2d7b3be22675" providerId="ADAL" clId="{950D46BC-3E34-44AE-B504-21F548F792DA}" dt="2019-11-14T04:15:00.675" v="12"/>
          <ac:spMkLst>
            <pc:docMk/>
            <pc:sldMk cId="4272909906" sldId="265"/>
            <ac:spMk id="4" creationId="{0B06D612-F825-4D65-888E-DF081086E9EC}"/>
          </ac:spMkLst>
        </pc:spChg>
      </pc:sldChg>
      <pc:sldChg chg="modSp modNotesTx">
        <pc:chgData name="Michael Lanzetta" userId="2c00c2bd-1dd6-4c00-b679-2d7b3be22675" providerId="ADAL" clId="{950D46BC-3E34-44AE-B504-21F548F792DA}" dt="2019-11-18T08:50:50.589" v="5842" actId="6549"/>
        <pc:sldMkLst>
          <pc:docMk/>
          <pc:sldMk cId="2609132982" sldId="266"/>
        </pc:sldMkLst>
        <pc:spChg chg="mod">
          <ac:chgData name="Michael Lanzetta" userId="2c00c2bd-1dd6-4c00-b679-2d7b3be22675" providerId="ADAL" clId="{950D46BC-3E34-44AE-B504-21F548F792DA}" dt="2019-11-18T08:49:21.359" v="5841" actId="20577"/>
          <ac:spMkLst>
            <pc:docMk/>
            <pc:sldMk cId="2609132982" sldId="266"/>
            <ac:spMk id="3" creationId="{38410BE9-6593-42B7-9182-17E8843B51A0}"/>
          </ac:spMkLst>
        </pc:spChg>
        <pc:spChg chg="mod">
          <ac:chgData name="Michael Lanzetta" userId="2c00c2bd-1dd6-4c00-b679-2d7b3be22675" providerId="ADAL" clId="{950D46BC-3E34-44AE-B504-21F548F792DA}" dt="2019-11-14T04:15:00.675" v="12"/>
          <ac:spMkLst>
            <pc:docMk/>
            <pc:sldMk cId="2609132982" sldId="266"/>
            <ac:spMk id="4" creationId="{6C3CE270-063C-4B54-9F40-3E61754FE791}"/>
          </ac:spMkLst>
        </pc:spChg>
      </pc:sldChg>
      <pc:sldChg chg="addSp delSp modSp delDesignElem">
        <pc:chgData name="Michael Lanzetta" userId="2c00c2bd-1dd6-4c00-b679-2d7b3be22675" providerId="ADAL" clId="{950D46BC-3E34-44AE-B504-21F548F792DA}" dt="2019-11-18T02:30:59.559" v="2398" actId="26606"/>
        <pc:sldMkLst>
          <pc:docMk/>
          <pc:sldMk cId="404754144" sldId="267"/>
        </pc:sldMkLst>
        <pc:spChg chg="mod">
          <ac:chgData name="Michael Lanzetta" userId="2c00c2bd-1dd6-4c00-b679-2d7b3be22675" providerId="ADAL" clId="{950D46BC-3E34-44AE-B504-21F548F792DA}" dt="2019-11-18T02:30:59.559" v="2398" actId="26606"/>
          <ac:spMkLst>
            <pc:docMk/>
            <pc:sldMk cId="404754144" sldId="267"/>
            <ac:spMk id="2" creationId="{26F1EAA2-BD2B-414F-9D10-2A27FC4E167E}"/>
          </ac:spMkLst>
        </pc:spChg>
        <pc:spChg chg="add del mod">
          <ac:chgData name="Michael Lanzetta" userId="2c00c2bd-1dd6-4c00-b679-2d7b3be22675" providerId="ADAL" clId="{950D46BC-3E34-44AE-B504-21F548F792DA}" dt="2019-11-18T02:30:59.559" v="2398" actId="26606"/>
          <ac:spMkLst>
            <pc:docMk/>
            <pc:sldMk cId="404754144" sldId="267"/>
            <ac:spMk id="3" creationId="{12C4E67D-8ABA-45E3-9400-2EA9C4CFF1F1}"/>
          </ac:spMkLst>
        </pc:spChg>
        <pc:spChg chg="mod">
          <ac:chgData name="Michael Lanzetta" userId="2c00c2bd-1dd6-4c00-b679-2d7b3be22675" providerId="ADAL" clId="{950D46BC-3E34-44AE-B504-21F548F792DA}" dt="2019-11-18T02:30:59.559" v="2398" actId="26606"/>
          <ac:spMkLst>
            <pc:docMk/>
            <pc:sldMk cId="404754144" sldId="267"/>
            <ac:spMk id="4" creationId="{0DC095DA-B45C-4435-B37A-961F69BD4EB0}"/>
          </ac:spMkLst>
        </pc:spChg>
        <pc:spChg chg="add">
          <ac:chgData name="Michael Lanzetta" userId="2c00c2bd-1dd6-4c00-b679-2d7b3be22675" providerId="ADAL" clId="{950D46BC-3E34-44AE-B504-21F548F792DA}" dt="2019-11-18T02:30:59.559" v="2398" actId="26606"/>
          <ac:spMkLst>
            <pc:docMk/>
            <pc:sldMk cId="404754144" sldId="267"/>
            <ac:spMk id="9" creationId="{559AE206-7EBA-4D33-8BC9-9D8158553F0E}"/>
          </ac:spMkLst>
        </pc:spChg>
        <pc:spChg chg="add del">
          <ac:chgData name="Michael Lanzetta" userId="2c00c2bd-1dd6-4c00-b679-2d7b3be22675" providerId="ADAL" clId="{950D46BC-3E34-44AE-B504-21F548F792DA}" dt="2019-11-18T02:26:36.288" v="2357"/>
          <ac:spMkLst>
            <pc:docMk/>
            <pc:sldMk cId="404754144" sldId="267"/>
            <ac:spMk id="10" creationId="{0482A7D0-DB09-4EBA-8D52-E6A5934B668D}"/>
          </ac:spMkLst>
        </pc:spChg>
        <pc:spChg chg="add">
          <ac:chgData name="Michael Lanzetta" userId="2c00c2bd-1dd6-4c00-b679-2d7b3be22675" providerId="ADAL" clId="{950D46BC-3E34-44AE-B504-21F548F792DA}" dt="2019-11-18T02:30:59.559" v="2398" actId="26606"/>
          <ac:spMkLst>
            <pc:docMk/>
            <pc:sldMk cId="404754144" sldId="267"/>
            <ac:spMk id="11" creationId="{6437D937-A7F1-4011-92B4-328E5BE1B166}"/>
          </ac:spMkLst>
        </pc:spChg>
        <pc:spChg chg="add del">
          <ac:chgData name="Michael Lanzetta" userId="2c00c2bd-1dd6-4c00-b679-2d7b3be22675" providerId="ADAL" clId="{950D46BC-3E34-44AE-B504-21F548F792DA}" dt="2019-11-18T02:26:36.288" v="2357"/>
          <ac:spMkLst>
            <pc:docMk/>
            <pc:sldMk cId="404754144" sldId="267"/>
            <ac:spMk id="12" creationId="{1A3688C8-DFCE-4CCD-BCF0-5FB239E5072D}"/>
          </ac:spMkLst>
        </pc:spChg>
        <pc:spChg chg="add">
          <ac:chgData name="Michael Lanzetta" userId="2c00c2bd-1dd6-4c00-b679-2d7b3be22675" providerId="ADAL" clId="{950D46BC-3E34-44AE-B504-21F548F792DA}" dt="2019-11-18T02:30:59.559" v="2398" actId="26606"/>
          <ac:spMkLst>
            <pc:docMk/>
            <pc:sldMk cId="404754144" sldId="267"/>
            <ac:spMk id="13" creationId="{B672F332-AF08-46C6-94F0-77684310D7B7}"/>
          </ac:spMkLst>
        </pc:spChg>
        <pc:spChg chg="add">
          <ac:chgData name="Michael Lanzetta" userId="2c00c2bd-1dd6-4c00-b679-2d7b3be22675" providerId="ADAL" clId="{950D46BC-3E34-44AE-B504-21F548F792DA}" dt="2019-11-18T02:30:59.559" v="2398" actId="26606"/>
          <ac:spMkLst>
            <pc:docMk/>
            <pc:sldMk cId="404754144" sldId="267"/>
            <ac:spMk id="15" creationId="{34244EF8-D73A-40E1-BE73-D46E6B4B04ED}"/>
          </ac:spMkLst>
        </pc:spChg>
        <pc:spChg chg="add del">
          <ac:chgData name="Michael Lanzetta" userId="2c00c2bd-1dd6-4c00-b679-2d7b3be22675" providerId="ADAL" clId="{950D46BC-3E34-44AE-B504-21F548F792DA}" dt="2019-11-18T02:26:36.288" v="2357"/>
          <ac:spMkLst>
            <pc:docMk/>
            <pc:sldMk cId="404754144" sldId="267"/>
            <ac:spMk id="16" creationId="{8482FDCF-45F3-40F1-8751-19B7AFB3CFCE}"/>
          </ac:spMkLst>
        </pc:spChg>
        <pc:spChg chg="add">
          <ac:chgData name="Michael Lanzetta" userId="2c00c2bd-1dd6-4c00-b679-2d7b3be22675" providerId="ADAL" clId="{950D46BC-3E34-44AE-B504-21F548F792DA}" dt="2019-11-18T02:30:59.559" v="2398" actId="26606"/>
          <ac:spMkLst>
            <pc:docMk/>
            <pc:sldMk cId="404754144" sldId="267"/>
            <ac:spMk id="17" creationId="{AB84D7E8-4ECB-42D7-ADBF-01689B0F24AE}"/>
          </ac:spMkLst>
        </pc:spChg>
        <pc:cxnChg chg="add del">
          <ac:chgData name="Michael Lanzetta" userId="2c00c2bd-1dd6-4c00-b679-2d7b3be22675" providerId="ADAL" clId="{950D46BC-3E34-44AE-B504-21F548F792DA}" dt="2019-11-18T02:26:36.288" v="2357"/>
          <ac:cxnSpMkLst>
            <pc:docMk/>
            <pc:sldMk cId="404754144" sldId="267"/>
            <ac:cxnSpMk id="14" creationId="{D598FBE3-48D2-40A2-B7E6-F485834C8213}"/>
          </ac:cxnSpMkLst>
        </pc:cxnChg>
        <pc:cxnChg chg="add">
          <ac:chgData name="Michael Lanzetta" userId="2c00c2bd-1dd6-4c00-b679-2d7b3be22675" providerId="ADAL" clId="{950D46BC-3E34-44AE-B504-21F548F792DA}" dt="2019-11-18T02:30:59.559" v="2398" actId="26606"/>
          <ac:cxnSpMkLst>
            <pc:docMk/>
            <pc:sldMk cId="404754144" sldId="267"/>
            <ac:cxnSpMk id="19" creationId="{9E8E38ED-369A-44C2-B635-0BED0E48A6E8}"/>
          </ac:cxnSpMkLst>
        </pc:cxnChg>
      </pc:sldChg>
      <pc:sldChg chg="modSp modNotesTx">
        <pc:chgData name="Michael Lanzetta" userId="2c00c2bd-1dd6-4c00-b679-2d7b3be22675" providerId="ADAL" clId="{950D46BC-3E34-44AE-B504-21F548F792DA}" dt="2019-11-18T07:34:55.755" v="2815" actId="20577"/>
        <pc:sldMkLst>
          <pc:docMk/>
          <pc:sldMk cId="1176538728" sldId="268"/>
        </pc:sldMkLst>
        <pc:spChg chg="mod">
          <ac:chgData name="Michael Lanzetta" userId="2c00c2bd-1dd6-4c00-b679-2d7b3be22675" providerId="ADAL" clId="{950D46BC-3E34-44AE-B504-21F548F792DA}" dt="2019-11-14T04:15:00.675" v="12"/>
          <ac:spMkLst>
            <pc:docMk/>
            <pc:sldMk cId="1176538728" sldId="268"/>
            <ac:spMk id="4" creationId="{841FE3D0-B38F-42F3-8CF6-6242B6707F15}"/>
          </ac:spMkLst>
        </pc:spChg>
      </pc:sldChg>
      <pc:sldChg chg="modSp">
        <pc:chgData name="Michael Lanzetta" userId="2c00c2bd-1dd6-4c00-b679-2d7b3be22675" providerId="ADAL" clId="{950D46BC-3E34-44AE-B504-21F548F792DA}" dt="2019-11-14T04:15:00.675" v="12"/>
        <pc:sldMkLst>
          <pc:docMk/>
          <pc:sldMk cId="1630608236" sldId="269"/>
        </pc:sldMkLst>
        <pc:spChg chg="mod">
          <ac:chgData name="Michael Lanzetta" userId="2c00c2bd-1dd6-4c00-b679-2d7b3be22675" providerId="ADAL" clId="{950D46BC-3E34-44AE-B504-21F548F792DA}" dt="2019-11-14T04:15:00.675" v="12"/>
          <ac:spMkLst>
            <pc:docMk/>
            <pc:sldMk cId="1630608236" sldId="269"/>
            <ac:spMk id="4" creationId="{F04BBFFA-CEC7-4119-B321-CF62AC3F3BAD}"/>
          </ac:spMkLst>
        </pc:spChg>
      </pc:sldChg>
      <pc:sldChg chg="addSp delSp modSp modNotesTx">
        <pc:chgData name="Michael Lanzetta" userId="2c00c2bd-1dd6-4c00-b679-2d7b3be22675" providerId="ADAL" clId="{950D46BC-3E34-44AE-B504-21F548F792DA}" dt="2019-11-18T07:46:24.663" v="3840" actId="20577"/>
        <pc:sldMkLst>
          <pc:docMk/>
          <pc:sldMk cId="3623266681" sldId="270"/>
        </pc:sldMkLst>
        <pc:spChg chg="mod">
          <ac:chgData name="Michael Lanzetta" userId="2c00c2bd-1dd6-4c00-b679-2d7b3be22675" providerId="ADAL" clId="{950D46BC-3E34-44AE-B504-21F548F792DA}" dt="2019-11-14T04:26:58.581" v="16" actId="26606"/>
          <ac:spMkLst>
            <pc:docMk/>
            <pc:sldMk cId="3623266681" sldId="270"/>
            <ac:spMk id="3" creationId="{8E88E8FE-0BEA-4A9C-A73F-DC5E92EC19D9}"/>
          </ac:spMkLst>
        </pc:spChg>
        <pc:spChg chg="mod">
          <ac:chgData name="Michael Lanzetta" userId="2c00c2bd-1dd6-4c00-b679-2d7b3be22675" providerId="ADAL" clId="{950D46BC-3E34-44AE-B504-21F548F792DA}" dt="2019-11-14T04:26:58.581" v="16" actId="26606"/>
          <ac:spMkLst>
            <pc:docMk/>
            <pc:sldMk cId="3623266681" sldId="270"/>
            <ac:spMk id="4" creationId="{4C6C6088-B0EE-40F4-A1D0-9AF1FB070532}"/>
          </ac:spMkLst>
        </pc:spChg>
        <pc:spChg chg="del">
          <ac:chgData name="Michael Lanzetta" userId="2c00c2bd-1dd6-4c00-b679-2d7b3be22675" providerId="ADAL" clId="{950D46BC-3E34-44AE-B504-21F548F792DA}" dt="2019-11-14T04:26:58.581" v="16" actId="26606"/>
          <ac:spMkLst>
            <pc:docMk/>
            <pc:sldMk cId="3623266681" sldId="270"/>
            <ac:spMk id="27" creationId="{71B2258F-86CA-4D4D-8270-BC05FCDEBFB3}"/>
          </ac:spMkLst>
        </pc:spChg>
        <pc:spChg chg="add">
          <ac:chgData name="Michael Lanzetta" userId="2c00c2bd-1dd6-4c00-b679-2d7b3be22675" providerId="ADAL" clId="{950D46BC-3E34-44AE-B504-21F548F792DA}" dt="2019-11-14T04:26:58.581" v="16" actId="26606"/>
          <ac:spMkLst>
            <pc:docMk/>
            <pc:sldMk cId="3623266681" sldId="270"/>
            <ac:spMk id="32" creationId="{71B2258F-86CA-4D4D-8270-BC05FCDEBFB3}"/>
          </ac:spMkLst>
        </pc:spChg>
        <pc:picChg chg="mod">
          <ac:chgData name="Michael Lanzetta" userId="2c00c2bd-1dd6-4c00-b679-2d7b3be22675" providerId="ADAL" clId="{950D46BC-3E34-44AE-B504-21F548F792DA}" dt="2019-11-14T04:28:39.642" v="182" actId="27614"/>
          <ac:picMkLst>
            <pc:docMk/>
            <pc:sldMk cId="3623266681" sldId="270"/>
            <ac:picMk id="10" creationId="{4A05BA2A-AFA2-43A6-9ABA-A9FAD8B3C72E}"/>
          </ac:picMkLst>
        </pc:picChg>
      </pc:sldChg>
      <pc:sldChg chg="modSp modNotesTx">
        <pc:chgData name="Michael Lanzetta" userId="2c00c2bd-1dd6-4c00-b679-2d7b3be22675" providerId="ADAL" clId="{950D46BC-3E34-44AE-B504-21F548F792DA}" dt="2019-11-18T08:04:18.634" v="4448" actId="20577"/>
        <pc:sldMkLst>
          <pc:docMk/>
          <pc:sldMk cId="2904023465" sldId="271"/>
        </pc:sldMkLst>
        <pc:spChg chg="mod">
          <ac:chgData name="Michael Lanzetta" userId="2c00c2bd-1dd6-4c00-b679-2d7b3be22675" providerId="ADAL" clId="{950D46BC-3E34-44AE-B504-21F548F792DA}" dt="2019-11-14T04:15:00.675" v="12"/>
          <ac:spMkLst>
            <pc:docMk/>
            <pc:sldMk cId="2904023465" sldId="271"/>
            <ac:spMk id="4" creationId="{35BCFD5B-D4F8-44A6-A450-BC8DAAC0892B}"/>
          </ac:spMkLst>
        </pc:spChg>
      </pc:sldChg>
      <pc:sldChg chg="modSp modNotesTx">
        <pc:chgData name="Michael Lanzetta" userId="2c00c2bd-1dd6-4c00-b679-2d7b3be22675" providerId="ADAL" clId="{950D46BC-3E34-44AE-B504-21F548F792DA}" dt="2019-11-18T08:49:11.339" v="5831" actId="6549"/>
        <pc:sldMkLst>
          <pc:docMk/>
          <pc:sldMk cId="4025437808" sldId="272"/>
        </pc:sldMkLst>
        <pc:spChg chg="mod">
          <ac:chgData name="Michael Lanzetta" userId="2c00c2bd-1dd6-4c00-b679-2d7b3be22675" providerId="ADAL" clId="{950D46BC-3E34-44AE-B504-21F548F792DA}" dt="2019-11-14T04:15:00.675" v="12"/>
          <ac:spMkLst>
            <pc:docMk/>
            <pc:sldMk cId="4025437808" sldId="272"/>
            <ac:spMk id="4" creationId="{4464503F-D54E-4E2A-BD41-9FBB8EA9FB29}"/>
          </ac:spMkLst>
        </pc:spChg>
      </pc:sldChg>
      <pc:sldChg chg="addSp delSp modSp add modTransition modAnim modNotesTx">
        <pc:chgData name="Michael Lanzetta" userId="2c00c2bd-1dd6-4c00-b679-2d7b3be22675" providerId="ADAL" clId="{950D46BC-3E34-44AE-B504-21F548F792DA}" dt="2019-11-18T08:44:55.093" v="5546" actId="6549"/>
        <pc:sldMkLst>
          <pc:docMk/>
          <pc:sldMk cId="1568824495" sldId="316"/>
        </pc:sldMkLst>
        <pc:spChg chg="mod">
          <ac:chgData name="Michael Lanzetta" userId="2c00c2bd-1dd6-4c00-b679-2d7b3be22675" providerId="ADAL" clId="{950D46BC-3E34-44AE-B504-21F548F792DA}" dt="2019-11-18T01:51:59.474" v="495" actId="20577"/>
          <ac:spMkLst>
            <pc:docMk/>
            <pc:sldMk cId="1568824495" sldId="316"/>
            <ac:spMk id="2" creationId="{3EC3E1D2-3B03-45FD-95D5-199DD0B7A470}"/>
          </ac:spMkLst>
        </pc:spChg>
        <pc:grpChg chg="mod">
          <ac:chgData name="Michael Lanzetta" userId="2c00c2bd-1dd6-4c00-b679-2d7b3be22675" providerId="ADAL" clId="{950D46BC-3E34-44AE-B504-21F548F792DA}" dt="2019-11-18T01:41:36.200" v="225" actId="1076"/>
          <ac:grpSpMkLst>
            <pc:docMk/>
            <pc:sldMk cId="1568824495" sldId="316"/>
            <ac:grpSpMk id="7" creationId="{E36F79A8-7862-45B7-8EFD-3509D3792981}"/>
          </ac:grpSpMkLst>
        </pc:grpChg>
        <pc:picChg chg="add del">
          <ac:chgData name="Michael Lanzetta" userId="2c00c2bd-1dd6-4c00-b679-2d7b3be22675" providerId="ADAL" clId="{950D46BC-3E34-44AE-B504-21F548F792DA}" dt="2019-11-18T01:43:04.623" v="228" actId="478"/>
          <ac:picMkLst>
            <pc:docMk/>
            <pc:sldMk cId="1568824495" sldId="316"/>
            <ac:picMk id="43" creationId="{6CE4BCE7-88FE-493B-89CB-A6AE64D0C42B}"/>
          </ac:picMkLst>
        </pc:picChg>
        <pc:picChg chg="add del">
          <ac:chgData name="Michael Lanzetta" userId="2c00c2bd-1dd6-4c00-b679-2d7b3be22675" providerId="ADAL" clId="{950D46BC-3E34-44AE-B504-21F548F792DA}" dt="2019-11-18T01:43:05.099" v="229" actId="478"/>
          <ac:picMkLst>
            <pc:docMk/>
            <pc:sldMk cId="1568824495" sldId="316"/>
            <ac:picMk id="56" creationId="{8D7B80ED-A51C-4AAE-8A6D-1441061C3C8E}"/>
          </ac:picMkLst>
        </pc:picChg>
      </pc:sldChg>
      <pc:sldChg chg="del">
        <pc:chgData name="Michael Lanzetta" userId="2c00c2bd-1dd6-4c00-b679-2d7b3be22675" providerId="ADAL" clId="{950D46BC-3E34-44AE-B504-21F548F792DA}" dt="2019-11-18T07:19:07.496" v="2588" actId="47"/>
        <pc:sldMkLst>
          <pc:docMk/>
          <pc:sldMk cId="1973352247" sldId="1248"/>
        </pc:sldMkLst>
      </pc:sldChg>
      <pc:sldChg chg="modNotesTx">
        <pc:chgData name="Michael Lanzetta" userId="2c00c2bd-1dd6-4c00-b679-2d7b3be22675" providerId="ADAL" clId="{950D46BC-3E34-44AE-B504-21F548F792DA}" dt="2019-11-18T07:45:56.164" v="3762" actId="20577"/>
        <pc:sldMkLst>
          <pc:docMk/>
          <pc:sldMk cId="1861874778" sldId="1940"/>
        </pc:sldMkLst>
      </pc:sldChg>
      <pc:sldChg chg="modNotesTx">
        <pc:chgData name="Michael Lanzetta" userId="2c00c2bd-1dd6-4c00-b679-2d7b3be22675" providerId="ADAL" clId="{950D46BC-3E34-44AE-B504-21F548F792DA}" dt="2019-11-18T08:03:59.782" v="4413" actId="20577"/>
        <pc:sldMkLst>
          <pc:docMk/>
          <pc:sldMk cId="1519141022" sldId="3881"/>
        </pc:sldMkLst>
      </pc:sldChg>
      <pc:sldChg chg="modSp del">
        <pc:chgData name="Michael Lanzetta" userId="2c00c2bd-1dd6-4c00-b679-2d7b3be22675" providerId="ADAL" clId="{950D46BC-3E34-44AE-B504-21F548F792DA}" dt="2019-11-18T08:03:37.506" v="4349" actId="47"/>
        <pc:sldMkLst>
          <pc:docMk/>
          <pc:sldMk cId="1946931778" sldId="8550"/>
        </pc:sldMkLst>
        <pc:spChg chg="mod">
          <ac:chgData name="Michael Lanzetta" userId="2c00c2bd-1dd6-4c00-b679-2d7b3be22675" providerId="ADAL" clId="{950D46BC-3E34-44AE-B504-21F548F792DA}" dt="2019-11-14T04:15:00.675" v="12"/>
          <ac:spMkLst>
            <pc:docMk/>
            <pc:sldMk cId="1946931778" sldId="8550"/>
            <ac:spMk id="5" creationId="{58A4B559-52B4-4CD4-9388-87E27A84481D}"/>
          </ac:spMkLst>
        </pc:spChg>
      </pc:sldChg>
      <pc:sldChg chg="modSp modNotesTx">
        <pc:chgData name="Michael Lanzetta" userId="2c00c2bd-1dd6-4c00-b679-2d7b3be22675" providerId="ADAL" clId="{950D46BC-3E34-44AE-B504-21F548F792DA}" dt="2019-11-18T08:51:30.149" v="5935" actId="20577"/>
        <pc:sldMkLst>
          <pc:docMk/>
          <pc:sldMk cId="976413595" sldId="8551"/>
        </pc:sldMkLst>
        <pc:spChg chg="mod">
          <ac:chgData name="Michael Lanzetta" userId="2c00c2bd-1dd6-4c00-b679-2d7b3be22675" providerId="ADAL" clId="{950D46BC-3E34-44AE-B504-21F548F792DA}" dt="2019-11-14T04:15:00.675" v="12"/>
          <ac:spMkLst>
            <pc:docMk/>
            <pc:sldMk cId="976413595" sldId="8551"/>
            <ac:spMk id="3" creationId="{61FF8CDC-7B7B-41BF-89E6-0411688AB976}"/>
          </ac:spMkLst>
        </pc:spChg>
      </pc:sldChg>
      <pc:sldChg chg="modSp modNotesTx">
        <pc:chgData name="Michael Lanzetta" userId="2c00c2bd-1dd6-4c00-b679-2d7b3be22675" providerId="ADAL" clId="{950D46BC-3E34-44AE-B504-21F548F792DA}" dt="2019-11-18T07:37:47.486" v="3048" actId="6549"/>
        <pc:sldMkLst>
          <pc:docMk/>
          <pc:sldMk cId="1342012395" sldId="8552"/>
        </pc:sldMkLst>
        <pc:spChg chg="mod">
          <ac:chgData name="Michael Lanzetta" userId="2c00c2bd-1dd6-4c00-b679-2d7b3be22675" providerId="ADAL" clId="{950D46BC-3E34-44AE-B504-21F548F792DA}" dt="2019-11-14T04:15:00.675" v="12"/>
          <ac:spMkLst>
            <pc:docMk/>
            <pc:sldMk cId="1342012395" sldId="8552"/>
            <ac:spMk id="4" creationId="{A35B594A-60AE-4079-BC1C-B41333DD2367}"/>
          </ac:spMkLst>
        </pc:spChg>
      </pc:sldChg>
      <pc:sldChg chg="modSp modNotesTx">
        <pc:chgData name="Michael Lanzetta" userId="2c00c2bd-1dd6-4c00-b679-2d7b3be22675" providerId="ADAL" clId="{950D46BC-3E34-44AE-B504-21F548F792DA}" dt="2019-11-18T07:33:44.092" v="2771" actId="6549"/>
        <pc:sldMkLst>
          <pc:docMk/>
          <pc:sldMk cId="1526356130" sldId="8553"/>
        </pc:sldMkLst>
        <pc:spChg chg="mod">
          <ac:chgData name="Michael Lanzetta" userId="2c00c2bd-1dd6-4c00-b679-2d7b3be22675" providerId="ADAL" clId="{950D46BC-3E34-44AE-B504-21F548F792DA}" dt="2019-11-14T04:14:23.451" v="11" actId="20577"/>
          <ac:spMkLst>
            <pc:docMk/>
            <pc:sldMk cId="1526356130" sldId="8553"/>
            <ac:spMk id="4" creationId="{EEB81629-383B-44A5-952E-C585A2AE15E1}"/>
          </ac:spMkLst>
        </pc:spChg>
      </pc:sldChg>
      <pc:sldChg chg="modSp modNotesTx">
        <pc:chgData name="Michael Lanzetta" userId="2c00c2bd-1dd6-4c00-b679-2d7b3be22675" providerId="ADAL" clId="{950D46BC-3E34-44AE-B504-21F548F792DA}" dt="2019-11-18T07:33:57.811" v="2773" actId="6549"/>
        <pc:sldMkLst>
          <pc:docMk/>
          <pc:sldMk cId="2740166904" sldId="8555"/>
        </pc:sldMkLst>
        <pc:spChg chg="mod">
          <ac:chgData name="Michael Lanzetta" userId="2c00c2bd-1dd6-4c00-b679-2d7b3be22675" providerId="ADAL" clId="{950D46BC-3E34-44AE-B504-21F548F792DA}" dt="2019-11-14T04:15:00.675" v="12"/>
          <ac:spMkLst>
            <pc:docMk/>
            <pc:sldMk cId="2740166904" sldId="8555"/>
            <ac:spMk id="4" creationId="{A2989D0C-BE05-4C6A-A9CB-67994314544A}"/>
          </ac:spMkLst>
        </pc:spChg>
      </pc:sldChg>
      <pc:sldChg chg="modSp modNotesTx">
        <pc:chgData name="Michael Lanzetta" userId="2c00c2bd-1dd6-4c00-b679-2d7b3be22675" providerId="ADAL" clId="{950D46BC-3E34-44AE-B504-21F548F792DA}" dt="2019-11-18T07:34:06.808" v="2774" actId="6549"/>
        <pc:sldMkLst>
          <pc:docMk/>
          <pc:sldMk cId="1350095422" sldId="8556"/>
        </pc:sldMkLst>
        <pc:spChg chg="mod">
          <ac:chgData name="Michael Lanzetta" userId="2c00c2bd-1dd6-4c00-b679-2d7b3be22675" providerId="ADAL" clId="{950D46BC-3E34-44AE-B504-21F548F792DA}" dt="2019-11-14T04:15:00.675" v="12"/>
          <ac:spMkLst>
            <pc:docMk/>
            <pc:sldMk cId="1350095422" sldId="8556"/>
            <ac:spMk id="4" creationId="{FB0750ED-C1EE-4731-87B3-DFCF117DE57C}"/>
          </ac:spMkLst>
        </pc:spChg>
      </pc:sldChg>
      <pc:sldChg chg="modSp modNotesTx">
        <pc:chgData name="Michael Lanzetta" userId="2c00c2bd-1dd6-4c00-b679-2d7b3be22675" providerId="ADAL" clId="{950D46BC-3E34-44AE-B504-21F548F792DA}" dt="2019-11-18T07:34:38.509" v="2799" actId="20577"/>
        <pc:sldMkLst>
          <pc:docMk/>
          <pc:sldMk cId="2337017564" sldId="8557"/>
        </pc:sldMkLst>
        <pc:spChg chg="mod">
          <ac:chgData name="Michael Lanzetta" userId="2c00c2bd-1dd6-4c00-b679-2d7b3be22675" providerId="ADAL" clId="{950D46BC-3E34-44AE-B504-21F548F792DA}" dt="2019-11-14T04:15:00.675" v="12"/>
          <ac:spMkLst>
            <pc:docMk/>
            <pc:sldMk cId="2337017564" sldId="8557"/>
            <ac:spMk id="4" creationId="{C5B61314-0710-434B-9E45-1A9D9656A1E2}"/>
          </ac:spMkLst>
        </pc:spChg>
      </pc:sldChg>
      <pc:sldChg chg="modSp modNotesTx">
        <pc:chgData name="Michael Lanzetta" userId="2c00c2bd-1dd6-4c00-b679-2d7b3be22675" providerId="ADAL" clId="{950D46BC-3E34-44AE-B504-21F548F792DA}" dt="2019-11-18T08:15:33.968" v="4804" actId="20577"/>
        <pc:sldMkLst>
          <pc:docMk/>
          <pc:sldMk cId="1198934284" sldId="8558"/>
        </pc:sldMkLst>
        <pc:spChg chg="mod">
          <ac:chgData name="Michael Lanzetta" userId="2c00c2bd-1dd6-4c00-b679-2d7b3be22675" providerId="ADAL" clId="{950D46BC-3E34-44AE-B504-21F548F792DA}" dt="2019-11-14T04:15:00.675" v="12"/>
          <ac:spMkLst>
            <pc:docMk/>
            <pc:sldMk cId="1198934284" sldId="8558"/>
            <ac:spMk id="5" creationId="{44E9809C-B62A-48D3-8333-72BB3D710DEF}"/>
          </ac:spMkLst>
        </pc:spChg>
      </pc:sldChg>
      <pc:sldChg chg="modSp modNotesTx">
        <pc:chgData name="Michael Lanzetta" userId="2c00c2bd-1dd6-4c00-b679-2d7b3be22675" providerId="ADAL" clId="{950D46BC-3E34-44AE-B504-21F548F792DA}" dt="2019-11-18T08:48:58.942" v="5830" actId="6549"/>
        <pc:sldMkLst>
          <pc:docMk/>
          <pc:sldMk cId="1712971674" sldId="8559"/>
        </pc:sldMkLst>
        <pc:spChg chg="mod">
          <ac:chgData name="Michael Lanzetta" userId="2c00c2bd-1dd6-4c00-b679-2d7b3be22675" providerId="ADAL" clId="{950D46BC-3E34-44AE-B504-21F548F792DA}" dt="2019-11-14T04:15:00.675" v="12"/>
          <ac:spMkLst>
            <pc:docMk/>
            <pc:sldMk cId="1712971674" sldId="8559"/>
            <ac:spMk id="5" creationId="{CDA6EE05-A919-4CFD-AE09-22AC92D6F00E}"/>
          </ac:spMkLst>
        </pc:spChg>
      </pc:sldChg>
      <pc:sldChg chg="modSp modNotesTx">
        <pc:chgData name="Michael Lanzetta" userId="2c00c2bd-1dd6-4c00-b679-2d7b3be22675" providerId="ADAL" clId="{950D46BC-3E34-44AE-B504-21F548F792DA}" dt="2019-11-18T07:33:49.202" v="2772" actId="6549"/>
        <pc:sldMkLst>
          <pc:docMk/>
          <pc:sldMk cId="334869173" sldId="8560"/>
        </pc:sldMkLst>
        <pc:spChg chg="mod">
          <ac:chgData name="Michael Lanzetta" userId="2c00c2bd-1dd6-4c00-b679-2d7b3be22675" providerId="ADAL" clId="{950D46BC-3E34-44AE-B504-21F548F792DA}" dt="2019-11-14T04:15:00.675" v="12"/>
          <ac:spMkLst>
            <pc:docMk/>
            <pc:sldMk cId="334869173" sldId="8560"/>
            <ac:spMk id="4" creationId="{20C21EE6-47CB-4229-8900-B511B87FB9CE}"/>
          </ac:spMkLst>
        </pc:spChg>
      </pc:sldChg>
      <pc:sldChg chg="modSp modNotesTx">
        <pc:chgData name="Michael Lanzetta" userId="2c00c2bd-1dd6-4c00-b679-2d7b3be22675" providerId="ADAL" clId="{950D46BC-3E34-44AE-B504-21F548F792DA}" dt="2019-11-18T08:51:45.812" v="5936" actId="6549"/>
        <pc:sldMkLst>
          <pc:docMk/>
          <pc:sldMk cId="1901136117" sldId="8561"/>
        </pc:sldMkLst>
        <pc:spChg chg="mod">
          <ac:chgData name="Michael Lanzetta" userId="2c00c2bd-1dd6-4c00-b679-2d7b3be22675" providerId="ADAL" clId="{950D46BC-3E34-44AE-B504-21F548F792DA}" dt="2019-11-14T04:15:00.675" v="12"/>
          <ac:spMkLst>
            <pc:docMk/>
            <pc:sldMk cId="1901136117" sldId="8561"/>
            <ac:spMk id="4" creationId="{141C0374-010C-4B1E-B880-6FA61D367C70}"/>
          </ac:spMkLst>
        </pc:spChg>
        <pc:graphicFrameChg chg="mod">
          <ac:chgData name="Michael Lanzetta" userId="2c00c2bd-1dd6-4c00-b679-2d7b3be22675" providerId="ADAL" clId="{950D46BC-3E34-44AE-B504-21F548F792DA}" dt="2019-11-18T02:25:56.682" v="2350" actId="20577"/>
          <ac:graphicFrameMkLst>
            <pc:docMk/>
            <pc:sldMk cId="1901136117" sldId="8561"/>
            <ac:graphicFrameMk id="9" creationId="{8F928766-86CA-46D7-9C72-97C6283C3B3A}"/>
          </ac:graphicFrameMkLst>
        </pc:graphicFrameChg>
      </pc:sldChg>
      <pc:sldChg chg="modSp modNotesTx">
        <pc:chgData name="Michael Lanzetta" userId="2c00c2bd-1dd6-4c00-b679-2d7b3be22675" providerId="ADAL" clId="{950D46BC-3E34-44AE-B504-21F548F792DA}" dt="2019-11-18T08:17:36.360" v="4923" actId="20577"/>
        <pc:sldMkLst>
          <pc:docMk/>
          <pc:sldMk cId="2409572540" sldId="8562"/>
        </pc:sldMkLst>
        <pc:spChg chg="mod">
          <ac:chgData name="Michael Lanzetta" userId="2c00c2bd-1dd6-4c00-b679-2d7b3be22675" providerId="ADAL" clId="{950D46BC-3E34-44AE-B504-21F548F792DA}" dt="2019-11-14T04:15:00.675" v="12"/>
          <ac:spMkLst>
            <pc:docMk/>
            <pc:sldMk cId="2409572540" sldId="8562"/>
            <ac:spMk id="4" creationId="{EAB8D088-D64F-4340-BBBC-06160FE8CDDB}"/>
          </ac:spMkLst>
        </pc:spChg>
      </pc:sldChg>
      <pc:sldChg chg="modSp">
        <pc:chgData name="Michael Lanzetta" userId="2c00c2bd-1dd6-4c00-b679-2d7b3be22675" providerId="ADAL" clId="{950D46BC-3E34-44AE-B504-21F548F792DA}" dt="2019-11-14T04:15:00.675" v="12"/>
        <pc:sldMkLst>
          <pc:docMk/>
          <pc:sldMk cId="2273261806" sldId="8564"/>
        </pc:sldMkLst>
        <pc:spChg chg="mod">
          <ac:chgData name="Michael Lanzetta" userId="2c00c2bd-1dd6-4c00-b679-2d7b3be22675" providerId="ADAL" clId="{950D46BC-3E34-44AE-B504-21F548F792DA}" dt="2019-11-14T04:15:00.675" v="12"/>
          <ac:spMkLst>
            <pc:docMk/>
            <pc:sldMk cId="2273261806" sldId="8564"/>
            <ac:spMk id="4" creationId="{55888B4C-99DE-4C3B-A1A0-D12C01F317A6}"/>
          </ac:spMkLst>
        </pc:spChg>
      </pc:sldChg>
      <pc:sldChg chg="modSp modNotesTx">
        <pc:chgData name="Michael Lanzetta" userId="2c00c2bd-1dd6-4c00-b679-2d7b3be22675" providerId="ADAL" clId="{950D46BC-3E34-44AE-B504-21F548F792DA}" dt="2019-11-18T07:50:27.752" v="4046" actId="6549"/>
        <pc:sldMkLst>
          <pc:docMk/>
          <pc:sldMk cId="4271470811" sldId="8566"/>
        </pc:sldMkLst>
        <pc:spChg chg="mod">
          <ac:chgData name="Michael Lanzetta" userId="2c00c2bd-1dd6-4c00-b679-2d7b3be22675" providerId="ADAL" clId="{950D46BC-3E34-44AE-B504-21F548F792DA}" dt="2019-11-14T04:15:00.675" v="12"/>
          <ac:spMkLst>
            <pc:docMk/>
            <pc:sldMk cId="4271470811" sldId="8566"/>
            <ac:spMk id="4" creationId="{33A15C7F-8EE2-4057-95B9-A1869F6187C4}"/>
          </ac:spMkLst>
        </pc:spChg>
        <pc:graphicFrameChg chg="mod">
          <ac:chgData name="Michael Lanzetta" userId="2c00c2bd-1dd6-4c00-b679-2d7b3be22675" providerId="ADAL" clId="{950D46BC-3E34-44AE-B504-21F548F792DA}" dt="2019-11-18T07:47:56.517" v="3845"/>
          <ac:graphicFrameMkLst>
            <pc:docMk/>
            <pc:sldMk cId="4271470811" sldId="8566"/>
            <ac:graphicFrameMk id="7" creationId="{37FC5350-1D60-400B-B722-4A844DFE29F6}"/>
          </ac:graphicFrameMkLst>
        </pc:graphicFrameChg>
      </pc:sldChg>
      <pc:sldChg chg="modSp modNotesTx">
        <pc:chgData name="Michael Lanzetta" userId="2c00c2bd-1dd6-4c00-b679-2d7b3be22675" providerId="ADAL" clId="{950D46BC-3E34-44AE-B504-21F548F792DA}" dt="2019-11-18T07:51:28.853" v="4146" actId="6549"/>
        <pc:sldMkLst>
          <pc:docMk/>
          <pc:sldMk cId="3304053790" sldId="8567"/>
        </pc:sldMkLst>
        <pc:spChg chg="mod">
          <ac:chgData name="Michael Lanzetta" userId="2c00c2bd-1dd6-4c00-b679-2d7b3be22675" providerId="ADAL" clId="{950D46BC-3E34-44AE-B504-21F548F792DA}" dt="2019-11-14T04:15:00.675" v="12"/>
          <ac:spMkLst>
            <pc:docMk/>
            <pc:sldMk cId="3304053790" sldId="8567"/>
            <ac:spMk id="4" creationId="{33A15C7F-8EE2-4057-95B9-A1869F6187C4}"/>
          </ac:spMkLst>
        </pc:spChg>
        <pc:graphicFrameChg chg="mod">
          <ac:chgData name="Michael Lanzetta" userId="2c00c2bd-1dd6-4c00-b679-2d7b3be22675" providerId="ADAL" clId="{950D46BC-3E34-44AE-B504-21F548F792DA}" dt="2019-11-18T07:18:21.730" v="2585"/>
          <ac:graphicFrameMkLst>
            <pc:docMk/>
            <pc:sldMk cId="3304053790" sldId="8567"/>
            <ac:graphicFrameMk id="7" creationId="{37FC5350-1D60-400B-B722-4A844DFE29F6}"/>
          </ac:graphicFrameMkLst>
        </pc:graphicFrameChg>
      </pc:sldChg>
      <pc:sldChg chg="modSp modNotesTx">
        <pc:chgData name="Michael Lanzetta" userId="2c00c2bd-1dd6-4c00-b679-2d7b3be22675" providerId="ADAL" clId="{950D46BC-3E34-44AE-B504-21F548F792DA}" dt="2019-11-18T07:50:33.771" v="4047" actId="6549"/>
        <pc:sldMkLst>
          <pc:docMk/>
          <pc:sldMk cId="2698182260" sldId="8569"/>
        </pc:sldMkLst>
        <pc:spChg chg="mod">
          <ac:chgData name="Michael Lanzetta" userId="2c00c2bd-1dd6-4c00-b679-2d7b3be22675" providerId="ADAL" clId="{950D46BC-3E34-44AE-B504-21F548F792DA}" dt="2019-11-14T04:15:00.675" v="12"/>
          <ac:spMkLst>
            <pc:docMk/>
            <pc:sldMk cId="2698182260" sldId="8569"/>
            <ac:spMk id="4" creationId="{33A15C7F-8EE2-4057-95B9-A1869F6187C4}"/>
          </ac:spMkLst>
        </pc:spChg>
      </pc:sldChg>
      <pc:sldChg chg="addSp delSp modSp add del">
        <pc:chgData name="Michael Lanzetta" userId="2c00c2bd-1dd6-4c00-b679-2d7b3be22675" providerId="ADAL" clId="{950D46BC-3E34-44AE-B504-21F548F792DA}" dt="2019-11-18T01:35:51.515" v="211" actId="47"/>
        <pc:sldMkLst>
          <pc:docMk/>
          <pc:sldMk cId="1076424291" sldId="8570"/>
        </pc:sldMkLst>
        <pc:spChg chg="del">
          <ac:chgData name="Michael Lanzetta" userId="2c00c2bd-1dd6-4c00-b679-2d7b3be22675" providerId="ADAL" clId="{950D46BC-3E34-44AE-B504-21F548F792DA}" dt="2019-11-14T04:47:21.356" v="185"/>
          <ac:spMkLst>
            <pc:docMk/>
            <pc:sldMk cId="1076424291" sldId="8570"/>
            <ac:spMk id="2" creationId="{81328DFC-A83B-45F7-A4CC-6CD073FFF697}"/>
          </ac:spMkLst>
        </pc:spChg>
        <pc:spChg chg="del">
          <ac:chgData name="Michael Lanzetta" userId="2c00c2bd-1dd6-4c00-b679-2d7b3be22675" providerId="ADAL" clId="{950D46BC-3E34-44AE-B504-21F548F792DA}" dt="2019-11-14T04:47:21.356" v="185"/>
          <ac:spMkLst>
            <pc:docMk/>
            <pc:sldMk cId="1076424291" sldId="8570"/>
            <ac:spMk id="3" creationId="{52F54491-0270-48E9-8857-23AE636D957F}"/>
          </ac:spMkLst>
        </pc:spChg>
        <pc:spChg chg="del">
          <ac:chgData name="Michael Lanzetta" userId="2c00c2bd-1dd6-4c00-b679-2d7b3be22675" providerId="ADAL" clId="{950D46BC-3E34-44AE-B504-21F548F792DA}" dt="2019-11-14T04:47:21.356" v="185"/>
          <ac:spMkLst>
            <pc:docMk/>
            <pc:sldMk cId="1076424291" sldId="8570"/>
            <ac:spMk id="4" creationId="{304D2307-84B8-42D7-9305-89CC6386493B}"/>
          </ac:spMkLst>
        </pc:spChg>
        <pc:spChg chg="add mod">
          <ac:chgData name="Michael Lanzetta" userId="2c00c2bd-1dd6-4c00-b679-2d7b3be22675" providerId="ADAL" clId="{950D46BC-3E34-44AE-B504-21F548F792DA}" dt="2019-11-14T04:47:53.984" v="193" actId="20577"/>
          <ac:spMkLst>
            <pc:docMk/>
            <pc:sldMk cId="1076424291" sldId="8570"/>
            <ac:spMk id="6" creationId="{032CFFDF-37DD-41F9-BE3B-3206B3B47C41}"/>
          </ac:spMkLst>
        </pc:spChg>
        <pc:spChg chg="add mod">
          <ac:chgData name="Michael Lanzetta" userId="2c00c2bd-1dd6-4c00-b679-2d7b3be22675" providerId="ADAL" clId="{950D46BC-3E34-44AE-B504-21F548F792DA}" dt="2019-11-14T04:47:21.356" v="185"/>
          <ac:spMkLst>
            <pc:docMk/>
            <pc:sldMk cId="1076424291" sldId="8570"/>
            <ac:spMk id="7" creationId="{0F5BC9B5-A6BB-4E35-AA97-39955E8F44AD}"/>
          </ac:spMkLst>
        </pc:spChg>
        <pc:spChg chg="add del">
          <ac:chgData name="Michael Lanzetta" userId="2c00c2bd-1dd6-4c00-b679-2d7b3be22675" providerId="ADAL" clId="{950D46BC-3E34-44AE-B504-21F548F792DA}" dt="2019-11-18T01:33:36.428" v="195"/>
          <ac:spMkLst>
            <pc:docMk/>
            <pc:sldMk cId="1076424291" sldId="8570"/>
            <ac:spMk id="8" creationId="{177BE2C9-8AF5-4024-8DC1-82E0D6D2C75C}"/>
          </ac:spMkLst>
        </pc:spChg>
        <pc:spChg chg="add del">
          <ac:chgData name="Michael Lanzetta" userId="2c00c2bd-1dd6-4c00-b679-2d7b3be22675" providerId="ADAL" clId="{950D46BC-3E34-44AE-B504-21F548F792DA}" dt="2019-11-18T01:34:09.360" v="199"/>
          <ac:spMkLst>
            <pc:docMk/>
            <pc:sldMk cId="1076424291" sldId="8570"/>
            <ac:spMk id="9" creationId="{45737598-4912-461B-A5B6-5B20C514D73D}"/>
          </ac:spMkLst>
        </pc:spChg>
        <pc:picChg chg="add del">
          <ac:chgData name="Michael Lanzetta" userId="2c00c2bd-1dd6-4c00-b679-2d7b3be22675" providerId="ADAL" clId="{950D46BC-3E34-44AE-B504-21F548F792DA}" dt="2019-11-18T01:33:49.163" v="197"/>
          <ac:picMkLst>
            <pc:docMk/>
            <pc:sldMk cId="1076424291" sldId="8570"/>
            <ac:picMk id="1026" creationId="{8F05C2A4-E1D0-4A3D-94D3-02CA5846D2C8}"/>
          </ac:picMkLst>
        </pc:picChg>
        <pc:picChg chg="add del">
          <ac:chgData name="Michael Lanzetta" userId="2c00c2bd-1dd6-4c00-b679-2d7b3be22675" providerId="ADAL" clId="{950D46BC-3E34-44AE-B504-21F548F792DA}" dt="2019-11-18T01:33:49.163" v="197"/>
          <ac:picMkLst>
            <pc:docMk/>
            <pc:sldMk cId="1076424291" sldId="8570"/>
            <ac:picMk id="1027" creationId="{8EDF0A62-05C7-473D-8004-1361A5F40539}"/>
          </ac:picMkLst>
        </pc:picChg>
      </pc:sldChg>
      <pc:sldChg chg="addSp delSp modSp add mod modTransition setBg setClrOvrMap modNotesTx">
        <pc:chgData name="Michael Lanzetta" userId="2c00c2bd-1dd6-4c00-b679-2d7b3be22675" providerId="ADAL" clId="{950D46BC-3E34-44AE-B504-21F548F792DA}" dt="2019-11-18T08:38:38.134" v="5303" actId="6549"/>
        <pc:sldMkLst>
          <pc:docMk/>
          <pc:sldMk cId="1038800764" sldId="8571"/>
        </pc:sldMkLst>
        <pc:spChg chg="mod">
          <ac:chgData name="Michael Lanzetta" userId="2c00c2bd-1dd6-4c00-b679-2d7b3be22675" providerId="ADAL" clId="{950D46BC-3E34-44AE-B504-21F548F792DA}" dt="2019-11-18T02:19:20.817" v="1505" actId="20577"/>
          <ac:spMkLst>
            <pc:docMk/>
            <pc:sldMk cId="1038800764" sldId="8571"/>
            <ac:spMk id="2" creationId="{2C1E7C54-DBED-4D3E-99C3-992BDD98DC42}"/>
          </ac:spMkLst>
        </pc:spChg>
        <pc:spChg chg="del">
          <ac:chgData name="Michael Lanzetta" userId="2c00c2bd-1dd6-4c00-b679-2d7b3be22675" providerId="ADAL" clId="{950D46BC-3E34-44AE-B504-21F548F792DA}" dt="2019-11-18T01:36:43.316" v="218"/>
          <ac:spMkLst>
            <pc:docMk/>
            <pc:sldMk cId="1038800764" sldId="8571"/>
            <ac:spMk id="3" creationId="{A8E3A3F8-13B6-46A4-975A-6C3D17613317}"/>
          </ac:spMkLst>
        </pc:spChg>
        <pc:spChg chg="mod">
          <ac:chgData name="Michael Lanzetta" userId="2c00c2bd-1dd6-4c00-b679-2d7b3be22675" providerId="ADAL" clId="{950D46BC-3E34-44AE-B504-21F548F792DA}" dt="2019-11-18T01:51:14.870" v="486" actId="26606"/>
          <ac:spMkLst>
            <pc:docMk/>
            <pc:sldMk cId="1038800764" sldId="8571"/>
            <ac:spMk id="4" creationId="{E8363398-4B38-437A-A899-A05E2C109A20}"/>
          </ac:spMkLst>
        </pc:spChg>
        <pc:spChg chg="add del">
          <ac:chgData name="Michael Lanzetta" userId="2c00c2bd-1dd6-4c00-b679-2d7b3be22675" providerId="ADAL" clId="{950D46BC-3E34-44AE-B504-21F548F792DA}" dt="2019-11-18T01:34:18.332" v="202"/>
          <ac:spMkLst>
            <pc:docMk/>
            <pc:sldMk cId="1038800764" sldId="8571"/>
            <ac:spMk id="5" creationId="{F65292B6-4211-49DD-A37B-B6208D37B724}"/>
          </ac:spMkLst>
        </pc:spChg>
        <pc:spChg chg="add del">
          <ac:chgData name="Michael Lanzetta" userId="2c00c2bd-1dd6-4c00-b679-2d7b3be22675" providerId="ADAL" clId="{950D46BC-3E34-44AE-B504-21F548F792DA}" dt="2019-11-18T01:34:27.314" v="204"/>
          <ac:spMkLst>
            <pc:docMk/>
            <pc:sldMk cId="1038800764" sldId="8571"/>
            <ac:spMk id="6" creationId="{B9CA455B-0D28-43EA-BE46-95F30CDE7B85}"/>
          </ac:spMkLst>
        </pc:spChg>
        <pc:spChg chg="add mod ord">
          <ac:chgData name="Michael Lanzetta" userId="2c00c2bd-1dd6-4c00-b679-2d7b3be22675" providerId="ADAL" clId="{950D46BC-3E34-44AE-B504-21F548F792DA}" dt="2019-11-18T01:51:14.870" v="486" actId="26606"/>
          <ac:spMkLst>
            <pc:docMk/>
            <pc:sldMk cId="1038800764" sldId="8571"/>
            <ac:spMk id="12" creationId="{5D1B3C6E-F30D-4B8A-94AB-29E833ABF654}"/>
          </ac:spMkLst>
        </pc:spChg>
        <pc:spChg chg="add del">
          <ac:chgData name="Michael Lanzetta" userId="2c00c2bd-1dd6-4c00-b679-2d7b3be22675" providerId="ADAL" clId="{950D46BC-3E34-44AE-B504-21F548F792DA}" dt="2019-11-18T01:51:14.870" v="486" actId="26606"/>
          <ac:spMkLst>
            <pc:docMk/>
            <pc:sldMk cId="1038800764" sldId="8571"/>
            <ac:spMk id="15" creationId="{4E2ED6F9-63C3-4A8D-9BB4-1EA62533B672}"/>
          </ac:spMkLst>
        </pc:spChg>
        <pc:spChg chg="add del">
          <ac:chgData name="Michael Lanzetta" userId="2c00c2bd-1dd6-4c00-b679-2d7b3be22675" providerId="ADAL" clId="{950D46BC-3E34-44AE-B504-21F548F792DA}" dt="2019-11-18T01:51:14.870" v="486" actId="26606"/>
          <ac:spMkLst>
            <pc:docMk/>
            <pc:sldMk cId="1038800764" sldId="8571"/>
            <ac:spMk id="17" creationId="{6D72081E-AD41-4FBB-B02B-698A68DBCA5E}"/>
          </ac:spMkLst>
        </pc:spChg>
        <pc:spChg chg="add del">
          <ac:chgData name="Michael Lanzetta" userId="2c00c2bd-1dd6-4c00-b679-2d7b3be22675" providerId="ADAL" clId="{950D46BC-3E34-44AE-B504-21F548F792DA}" dt="2019-11-18T01:51:14.870" v="486" actId="26606"/>
          <ac:spMkLst>
            <pc:docMk/>
            <pc:sldMk cId="1038800764" sldId="8571"/>
            <ac:spMk id="19" creationId="{716248AD-805F-41BF-9B57-FC53E5B32F98}"/>
          </ac:spMkLst>
        </pc:spChg>
        <pc:spChg chg="add del">
          <ac:chgData name="Michael Lanzetta" userId="2c00c2bd-1dd6-4c00-b679-2d7b3be22675" providerId="ADAL" clId="{950D46BC-3E34-44AE-B504-21F548F792DA}" dt="2019-11-18T01:51:14.870" v="486" actId="26606"/>
          <ac:spMkLst>
            <pc:docMk/>
            <pc:sldMk cId="1038800764" sldId="8571"/>
            <ac:spMk id="21" creationId="{1F82758F-B2B3-4F0A-BB90-4BFFEDD166D6}"/>
          </ac:spMkLst>
        </pc:spChg>
        <pc:spChg chg="add">
          <ac:chgData name="Michael Lanzetta" userId="2c00c2bd-1dd6-4c00-b679-2d7b3be22675" providerId="ADAL" clId="{950D46BC-3E34-44AE-B504-21F548F792DA}" dt="2019-11-18T01:51:14.870" v="486" actId="26606"/>
          <ac:spMkLst>
            <pc:docMk/>
            <pc:sldMk cId="1038800764" sldId="8571"/>
            <ac:spMk id="26" creationId="{A3BAF07C-C39E-42EB-BB22-8D46691D9735}"/>
          </ac:spMkLst>
        </pc:spChg>
        <pc:grpChg chg="add del mod">
          <ac:chgData name="Michael Lanzetta" userId="2c00c2bd-1dd6-4c00-b679-2d7b3be22675" providerId="ADAL" clId="{950D46BC-3E34-44AE-B504-21F548F792DA}" dt="2019-11-18T01:36:29.707" v="215"/>
          <ac:grpSpMkLst>
            <pc:docMk/>
            <pc:sldMk cId="1038800764" sldId="8571"/>
            <ac:grpSpMk id="7" creationId="{4E92E61C-9704-4706-A6BC-F2E7B7FB61C1}"/>
          </ac:grpSpMkLst>
        </pc:grpChg>
        <pc:grpChg chg="add del">
          <ac:chgData name="Michael Lanzetta" userId="2c00c2bd-1dd6-4c00-b679-2d7b3be22675" providerId="ADAL" clId="{950D46BC-3E34-44AE-B504-21F548F792DA}" dt="2019-11-18T01:36:37.383" v="217"/>
          <ac:grpSpMkLst>
            <pc:docMk/>
            <pc:sldMk cId="1038800764" sldId="8571"/>
            <ac:grpSpMk id="10" creationId="{AFED407D-3333-4BB5-A72C-448FC90E44D7}"/>
          </ac:grpSpMkLst>
        </pc:grpChg>
        <pc:grpChg chg="add">
          <ac:chgData name="Michael Lanzetta" userId="2c00c2bd-1dd6-4c00-b679-2d7b3be22675" providerId="ADAL" clId="{950D46BC-3E34-44AE-B504-21F548F792DA}" dt="2019-11-18T01:51:14.870" v="486" actId="26606"/>
          <ac:grpSpMkLst>
            <pc:docMk/>
            <pc:sldMk cId="1038800764" sldId="8571"/>
            <ac:grpSpMk id="28" creationId="{D8E9CF54-0466-4261-9E62-0249E60E1886}"/>
          </ac:grpSpMkLst>
        </pc:grpChg>
        <pc:picChg chg="add mod">
          <ac:chgData name="Michael Lanzetta" userId="2c00c2bd-1dd6-4c00-b679-2d7b3be22675" providerId="ADAL" clId="{950D46BC-3E34-44AE-B504-21F548F792DA}" dt="2019-11-18T01:51:14.870" v="486" actId="26606"/>
          <ac:picMkLst>
            <pc:docMk/>
            <pc:sldMk cId="1038800764" sldId="8571"/>
            <ac:picMk id="8" creationId="{2D6A637B-5392-4FBD-B47F-56B160B50AD0}"/>
          </ac:picMkLst>
        </pc:picChg>
        <pc:picChg chg="add mod">
          <ac:chgData name="Michael Lanzetta" userId="2c00c2bd-1dd6-4c00-b679-2d7b3be22675" providerId="ADAL" clId="{950D46BC-3E34-44AE-B504-21F548F792DA}" dt="2019-11-18T01:36:27.915" v="214" actId="164"/>
          <ac:picMkLst>
            <pc:docMk/>
            <pc:sldMk cId="1038800764" sldId="8571"/>
            <ac:picMk id="2050" creationId="{EB91E9A0-F1AE-4B7C-9F21-67313934B469}"/>
          </ac:picMkLst>
        </pc:picChg>
        <pc:picChg chg="add mod">
          <ac:chgData name="Michael Lanzetta" userId="2c00c2bd-1dd6-4c00-b679-2d7b3be22675" providerId="ADAL" clId="{950D46BC-3E34-44AE-B504-21F548F792DA}" dt="2019-11-18T01:36:27.915" v="214" actId="164"/>
          <ac:picMkLst>
            <pc:docMk/>
            <pc:sldMk cId="1038800764" sldId="8571"/>
            <ac:picMk id="2052" creationId="{C7BB6E6A-DA75-4BA8-9C31-7FD38A3807D5}"/>
          </ac:picMkLst>
        </pc:picChg>
      </pc:sldChg>
      <pc:sldChg chg="addSp delSp modSp add del">
        <pc:chgData name="Michael Lanzetta" userId="2c00c2bd-1dd6-4c00-b679-2d7b3be22675" providerId="ADAL" clId="{950D46BC-3E34-44AE-B504-21F548F792DA}" dt="2019-11-18T01:40:53.573" v="224" actId="47"/>
        <pc:sldMkLst>
          <pc:docMk/>
          <pc:sldMk cId="1468579346" sldId="8572"/>
        </pc:sldMkLst>
        <pc:spChg chg="mod">
          <ac:chgData name="Michael Lanzetta" userId="2c00c2bd-1dd6-4c00-b679-2d7b3be22675" providerId="ADAL" clId="{950D46BC-3E34-44AE-B504-21F548F792DA}" dt="2019-11-18T01:37:53.243" v="220"/>
          <ac:spMkLst>
            <pc:docMk/>
            <pc:sldMk cId="1468579346" sldId="8572"/>
            <ac:spMk id="3" creationId="{BC7B03C0-14AC-4476-BAB2-A7C6FE5D228D}"/>
          </ac:spMkLst>
        </pc:spChg>
        <pc:spChg chg="add del">
          <ac:chgData name="Michael Lanzetta" userId="2c00c2bd-1dd6-4c00-b679-2d7b3be22675" providerId="ADAL" clId="{950D46BC-3E34-44AE-B504-21F548F792DA}" dt="2019-11-18T01:38:04.555" v="222"/>
          <ac:spMkLst>
            <pc:docMk/>
            <pc:sldMk cId="1468579346" sldId="8572"/>
            <ac:spMk id="5" creationId="{D4565C5E-6636-41C8-AD08-E67000BECA57}"/>
          </ac:spMkLst>
        </pc:spChg>
        <pc:spChg chg="add del">
          <ac:chgData name="Michael Lanzetta" userId="2c00c2bd-1dd6-4c00-b679-2d7b3be22675" providerId="ADAL" clId="{950D46BC-3E34-44AE-B504-21F548F792DA}" dt="2019-11-18T01:38:04.555" v="222"/>
          <ac:spMkLst>
            <pc:docMk/>
            <pc:sldMk cId="1468579346" sldId="8572"/>
            <ac:spMk id="6" creationId="{3CD98401-0DB9-40AC-9BC8-8BFB44192FED}"/>
          </ac:spMkLst>
        </pc:spChg>
        <pc:spChg chg="add del">
          <ac:chgData name="Michael Lanzetta" userId="2c00c2bd-1dd6-4c00-b679-2d7b3be22675" providerId="ADAL" clId="{950D46BC-3E34-44AE-B504-21F548F792DA}" dt="2019-11-18T01:38:04.555" v="222"/>
          <ac:spMkLst>
            <pc:docMk/>
            <pc:sldMk cId="1468579346" sldId="8572"/>
            <ac:spMk id="7" creationId="{BC25B28B-7857-45DF-A818-4C51937185F5}"/>
          </ac:spMkLst>
        </pc:spChg>
        <pc:spChg chg="add del">
          <ac:chgData name="Michael Lanzetta" userId="2c00c2bd-1dd6-4c00-b679-2d7b3be22675" providerId="ADAL" clId="{950D46BC-3E34-44AE-B504-21F548F792DA}" dt="2019-11-18T01:38:04.555" v="222"/>
          <ac:spMkLst>
            <pc:docMk/>
            <pc:sldMk cId="1468579346" sldId="8572"/>
            <ac:spMk id="8" creationId="{FDEBED62-F28C-4997-BA91-BA8434DA8869}"/>
          </ac:spMkLst>
        </pc:spChg>
        <pc:picChg chg="add del">
          <ac:chgData name="Michael Lanzetta" userId="2c00c2bd-1dd6-4c00-b679-2d7b3be22675" providerId="ADAL" clId="{950D46BC-3E34-44AE-B504-21F548F792DA}" dt="2019-11-18T01:38:04.555" v="222"/>
          <ac:picMkLst>
            <pc:docMk/>
            <pc:sldMk cId="1468579346" sldId="8572"/>
            <ac:picMk id="3076" creationId="{AF9F7864-422A-4E0A-A8E0-507BD63326B6}"/>
          </ac:picMkLst>
        </pc:picChg>
        <pc:picChg chg="add del">
          <ac:chgData name="Michael Lanzetta" userId="2c00c2bd-1dd6-4c00-b679-2d7b3be22675" providerId="ADAL" clId="{950D46BC-3E34-44AE-B504-21F548F792DA}" dt="2019-11-18T01:38:04.555" v="222"/>
          <ac:picMkLst>
            <pc:docMk/>
            <pc:sldMk cId="1468579346" sldId="8572"/>
            <ac:picMk id="3078" creationId="{35EB86EC-E379-4C77-9E0D-5AA3835ED79C}"/>
          </ac:picMkLst>
        </pc:picChg>
        <pc:picChg chg="add del">
          <ac:chgData name="Michael Lanzetta" userId="2c00c2bd-1dd6-4c00-b679-2d7b3be22675" providerId="ADAL" clId="{950D46BC-3E34-44AE-B504-21F548F792DA}" dt="2019-11-18T01:38:04.555" v="222"/>
          <ac:picMkLst>
            <pc:docMk/>
            <pc:sldMk cId="1468579346" sldId="8572"/>
            <ac:picMk id="3079" creationId="{85123BB0-0C35-4DA4-B4D5-88BBEACEC0D5}"/>
          </ac:picMkLst>
        </pc:picChg>
        <pc:picChg chg="add del">
          <ac:chgData name="Michael Lanzetta" userId="2c00c2bd-1dd6-4c00-b679-2d7b3be22675" providerId="ADAL" clId="{950D46BC-3E34-44AE-B504-21F548F792DA}" dt="2019-11-18T01:38:04.555" v="222"/>
          <ac:picMkLst>
            <pc:docMk/>
            <pc:sldMk cId="1468579346" sldId="8572"/>
            <ac:picMk id="3081" creationId="{CA59CFA5-312A-4FCC-B6FA-75019682BCA1}"/>
          </ac:picMkLst>
        </pc:picChg>
      </pc:sldChg>
      <pc:sldChg chg="modSp add del modTransition">
        <pc:chgData name="Michael Lanzetta" userId="2c00c2bd-1dd6-4c00-b679-2d7b3be22675" providerId="ADAL" clId="{950D46BC-3E34-44AE-B504-21F548F792DA}" dt="2019-11-18T07:16:46.790" v="2569" actId="47"/>
        <pc:sldMkLst>
          <pc:docMk/>
          <pc:sldMk cId="3609514209" sldId="8572"/>
        </pc:sldMkLst>
        <pc:spChg chg="mod">
          <ac:chgData name="Michael Lanzetta" userId="2c00c2bd-1dd6-4c00-b679-2d7b3be22675" providerId="ADAL" clId="{950D46BC-3E34-44AE-B504-21F548F792DA}" dt="2019-11-18T07:12:43.148" v="2407" actId="20577"/>
          <ac:spMkLst>
            <pc:docMk/>
            <pc:sldMk cId="3609514209" sldId="8572"/>
            <ac:spMk id="2" creationId="{7AE112BF-FCAF-42A2-8199-E968B51C9454}"/>
          </ac:spMkLst>
        </pc:spChg>
        <pc:spChg chg="mod">
          <ac:chgData name="Michael Lanzetta" userId="2c00c2bd-1dd6-4c00-b679-2d7b3be22675" providerId="ADAL" clId="{950D46BC-3E34-44AE-B504-21F548F792DA}" dt="2019-11-18T07:15:20.289" v="2563" actId="20577"/>
          <ac:spMkLst>
            <pc:docMk/>
            <pc:sldMk cId="3609514209" sldId="8572"/>
            <ac:spMk id="3" creationId="{29FC7A53-3623-4F78-A5AE-3B26A113663D}"/>
          </ac:spMkLst>
        </pc:spChg>
      </pc:sldChg>
      <pc:sldChg chg="addSp delSp modSp new add modTransition modNotesTx">
        <pc:chgData name="Michael Lanzetta" userId="2c00c2bd-1dd6-4c00-b679-2d7b3be22675" providerId="ADAL" clId="{950D46BC-3E34-44AE-B504-21F548F792DA}" dt="2019-11-18T07:33:32.868" v="2769" actId="20577"/>
        <pc:sldMkLst>
          <pc:docMk/>
          <pc:sldMk cId="2013984495" sldId="8573"/>
        </pc:sldMkLst>
        <pc:spChg chg="mod">
          <ac:chgData name="Michael Lanzetta" userId="2c00c2bd-1dd6-4c00-b679-2d7b3be22675" providerId="ADAL" clId="{950D46BC-3E34-44AE-B504-21F548F792DA}" dt="2019-11-18T07:16:49.991" v="2575" actId="20577"/>
          <ac:spMkLst>
            <pc:docMk/>
            <pc:sldMk cId="2013984495" sldId="8573"/>
            <ac:spMk id="2" creationId="{90C82E21-8F09-41D2-BCC4-A867D8F43721}"/>
          </ac:spMkLst>
        </pc:spChg>
        <pc:spChg chg="del">
          <ac:chgData name="Michael Lanzetta" userId="2c00c2bd-1dd6-4c00-b679-2d7b3be22675" providerId="ADAL" clId="{950D46BC-3E34-44AE-B504-21F548F792DA}" dt="2019-11-18T07:16:42.351" v="2568"/>
          <ac:spMkLst>
            <pc:docMk/>
            <pc:sldMk cId="2013984495" sldId="8573"/>
            <ac:spMk id="3" creationId="{E918C64B-466B-4B08-A30C-7B80A899BC43}"/>
          </ac:spMkLst>
        </pc:spChg>
        <pc:graphicFrameChg chg="add modGraphic">
          <ac:chgData name="Michael Lanzetta" userId="2c00c2bd-1dd6-4c00-b679-2d7b3be22675" providerId="ADAL" clId="{950D46BC-3E34-44AE-B504-21F548F792DA}" dt="2019-11-18T07:16:42.351" v="2568"/>
          <ac:graphicFrameMkLst>
            <pc:docMk/>
            <pc:sldMk cId="2013984495" sldId="8573"/>
            <ac:graphicFrameMk id="6" creationId="{F9206451-E905-4342-9A64-953805E24C83}"/>
          </ac:graphicFrameMkLst>
        </pc:graphicFrameChg>
      </pc:sldChg>
      <pc:sldChg chg="addSp delSp modSp new add del">
        <pc:chgData name="Michael Lanzetta" userId="2c00c2bd-1dd6-4c00-b679-2d7b3be22675" providerId="ADAL" clId="{950D46BC-3E34-44AE-B504-21F548F792DA}" dt="2019-11-18T07:16:12.780" v="2566" actId="47"/>
        <pc:sldMkLst>
          <pc:docMk/>
          <pc:sldMk cId="2539720324" sldId="8573"/>
        </pc:sldMkLst>
        <pc:spChg chg="del">
          <ac:chgData name="Michael Lanzetta" userId="2c00c2bd-1dd6-4c00-b679-2d7b3be22675" providerId="ADAL" clId="{950D46BC-3E34-44AE-B504-21F548F792DA}" dt="2019-11-18T07:15:55.710" v="2565"/>
          <ac:spMkLst>
            <pc:docMk/>
            <pc:sldMk cId="2539720324" sldId="8573"/>
            <ac:spMk id="3" creationId="{131C98A3-D805-4D9B-A48E-3975292E058D}"/>
          </ac:spMkLst>
        </pc:spChg>
        <pc:graphicFrameChg chg="add modGraphic">
          <ac:chgData name="Michael Lanzetta" userId="2c00c2bd-1dd6-4c00-b679-2d7b3be22675" providerId="ADAL" clId="{950D46BC-3E34-44AE-B504-21F548F792DA}" dt="2019-11-18T07:15:55.710" v="2565"/>
          <ac:graphicFrameMkLst>
            <pc:docMk/>
            <pc:sldMk cId="2539720324" sldId="8573"/>
            <ac:graphicFrameMk id="6" creationId="{61BBC219-9B86-4370-9C25-27A65FC0F3B1}"/>
          </ac:graphicFrameMkLst>
        </pc:graphicFrameChg>
      </pc:sldChg>
      <pc:sldMasterChg chg="modSp delSldLayout modSldLayout">
        <pc:chgData name="Michael Lanzetta" userId="2c00c2bd-1dd6-4c00-b679-2d7b3be22675" providerId="ADAL" clId="{950D46BC-3E34-44AE-B504-21F548F792DA}" dt="2019-11-18T07:19:07.496" v="2588" actId="47"/>
        <pc:sldMasterMkLst>
          <pc:docMk/>
          <pc:sldMasterMk cId="3220363690" sldId="2147483648"/>
        </pc:sldMasterMkLst>
        <pc:spChg chg="mod">
          <ac:chgData name="Michael Lanzetta" userId="2c00c2bd-1dd6-4c00-b679-2d7b3be22675" providerId="ADAL" clId="{950D46BC-3E34-44AE-B504-21F548F792DA}" dt="2019-11-14T04:15:00.675" v="12"/>
          <ac:spMkLst>
            <pc:docMk/>
            <pc:sldMasterMk cId="3220363690" sldId="2147483648"/>
            <ac:spMk id="5" creationId="{11B907FC-23DE-4C93-BFEB-EC7050870A95}"/>
          </ac:spMkLst>
        </pc:spChg>
        <pc:sldLayoutChg chg="modSp">
          <pc:chgData name="Michael Lanzetta" userId="2c00c2bd-1dd6-4c00-b679-2d7b3be22675" providerId="ADAL" clId="{950D46BC-3E34-44AE-B504-21F548F792DA}" dt="2019-11-14T04:15:00.675" v="12"/>
          <pc:sldLayoutMkLst>
            <pc:docMk/>
            <pc:sldMasterMk cId="3220363690" sldId="2147483648"/>
            <pc:sldLayoutMk cId="2115516544" sldId="2147483649"/>
          </pc:sldLayoutMkLst>
          <pc:spChg chg="mod">
            <ac:chgData name="Michael Lanzetta" userId="2c00c2bd-1dd6-4c00-b679-2d7b3be22675" providerId="ADAL" clId="{950D46BC-3E34-44AE-B504-21F548F792DA}" dt="2019-11-14T04:15:00.675" v="12"/>
            <ac:spMkLst>
              <pc:docMk/>
              <pc:sldMasterMk cId="3220363690" sldId="2147483648"/>
              <pc:sldLayoutMk cId="2115516544" sldId="2147483649"/>
              <ac:spMk id="5" creationId="{3107039B-9250-4EA2-90CE-95DBAAA4D724}"/>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1484104756" sldId="2147483650"/>
          </pc:sldLayoutMkLst>
          <pc:spChg chg="mod">
            <ac:chgData name="Michael Lanzetta" userId="2c00c2bd-1dd6-4c00-b679-2d7b3be22675" providerId="ADAL" clId="{950D46BC-3E34-44AE-B504-21F548F792DA}" dt="2019-11-14T04:15:00.675" v="12"/>
            <ac:spMkLst>
              <pc:docMk/>
              <pc:sldMasterMk cId="3220363690" sldId="2147483648"/>
              <pc:sldLayoutMk cId="1484104756" sldId="2147483650"/>
              <ac:spMk id="5" creationId="{ABACCBB2-C369-4BD1-8EFD-FEBF7B13F08C}"/>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1512180108" sldId="2147483651"/>
          </pc:sldLayoutMkLst>
          <pc:spChg chg="mod">
            <ac:chgData name="Michael Lanzetta" userId="2c00c2bd-1dd6-4c00-b679-2d7b3be22675" providerId="ADAL" clId="{950D46BC-3E34-44AE-B504-21F548F792DA}" dt="2019-11-14T04:15:00.675" v="12"/>
            <ac:spMkLst>
              <pc:docMk/>
              <pc:sldMasterMk cId="3220363690" sldId="2147483648"/>
              <pc:sldLayoutMk cId="1512180108" sldId="2147483651"/>
              <ac:spMk id="5" creationId="{A014BC81-6ACC-42D5-BCB5-D19217A48981}"/>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882760656" sldId="2147483652"/>
          </pc:sldLayoutMkLst>
          <pc:spChg chg="mod">
            <ac:chgData name="Michael Lanzetta" userId="2c00c2bd-1dd6-4c00-b679-2d7b3be22675" providerId="ADAL" clId="{950D46BC-3E34-44AE-B504-21F548F792DA}" dt="2019-11-14T04:15:00.675" v="12"/>
            <ac:spMkLst>
              <pc:docMk/>
              <pc:sldMasterMk cId="3220363690" sldId="2147483648"/>
              <pc:sldLayoutMk cId="2882760656" sldId="2147483652"/>
              <ac:spMk id="6" creationId="{A8C4C865-52DE-45A7-A6A5-90B813A7C44B}"/>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1857696468" sldId="2147483653"/>
          </pc:sldLayoutMkLst>
          <pc:spChg chg="mod">
            <ac:chgData name="Michael Lanzetta" userId="2c00c2bd-1dd6-4c00-b679-2d7b3be22675" providerId="ADAL" clId="{950D46BC-3E34-44AE-B504-21F548F792DA}" dt="2019-11-14T04:15:00.675" v="12"/>
            <ac:spMkLst>
              <pc:docMk/>
              <pc:sldMasterMk cId="3220363690" sldId="2147483648"/>
              <pc:sldLayoutMk cId="1857696468" sldId="2147483653"/>
              <ac:spMk id="8" creationId="{C47E2235-4813-415F-9E9C-081295225960}"/>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339147341" sldId="2147483654"/>
          </pc:sldLayoutMkLst>
          <pc:spChg chg="mod">
            <ac:chgData name="Michael Lanzetta" userId="2c00c2bd-1dd6-4c00-b679-2d7b3be22675" providerId="ADAL" clId="{950D46BC-3E34-44AE-B504-21F548F792DA}" dt="2019-11-14T04:15:00.675" v="12"/>
            <ac:spMkLst>
              <pc:docMk/>
              <pc:sldMasterMk cId="3220363690" sldId="2147483648"/>
              <pc:sldLayoutMk cId="2339147341" sldId="2147483654"/>
              <ac:spMk id="4" creationId="{2BF19661-4FBC-4C11-9B87-6DC0285A3269}"/>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934208686" sldId="2147483655"/>
          </pc:sldLayoutMkLst>
          <pc:spChg chg="mod">
            <ac:chgData name="Michael Lanzetta" userId="2c00c2bd-1dd6-4c00-b679-2d7b3be22675" providerId="ADAL" clId="{950D46BC-3E34-44AE-B504-21F548F792DA}" dt="2019-11-14T04:15:00.675" v="12"/>
            <ac:spMkLst>
              <pc:docMk/>
              <pc:sldMasterMk cId="3220363690" sldId="2147483648"/>
              <pc:sldLayoutMk cId="934208686" sldId="2147483655"/>
              <ac:spMk id="3" creationId="{944589AB-5363-4B8B-BCA2-852036610ED0}"/>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432960773" sldId="2147483656"/>
          </pc:sldLayoutMkLst>
          <pc:spChg chg="mod">
            <ac:chgData name="Michael Lanzetta" userId="2c00c2bd-1dd6-4c00-b679-2d7b3be22675" providerId="ADAL" clId="{950D46BC-3E34-44AE-B504-21F548F792DA}" dt="2019-11-14T04:15:00.675" v="12"/>
            <ac:spMkLst>
              <pc:docMk/>
              <pc:sldMasterMk cId="3220363690" sldId="2147483648"/>
              <pc:sldLayoutMk cId="2432960773" sldId="2147483656"/>
              <ac:spMk id="6" creationId="{44BBB138-F05F-41DD-BAA7-AEED2E577D15}"/>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813762348" sldId="2147483657"/>
          </pc:sldLayoutMkLst>
          <pc:spChg chg="mod">
            <ac:chgData name="Michael Lanzetta" userId="2c00c2bd-1dd6-4c00-b679-2d7b3be22675" providerId="ADAL" clId="{950D46BC-3E34-44AE-B504-21F548F792DA}" dt="2019-11-14T04:15:00.675" v="12"/>
            <ac:spMkLst>
              <pc:docMk/>
              <pc:sldMasterMk cId="3220363690" sldId="2147483648"/>
              <pc:sldLayoutMk cId="2813762348" sldId="2147483657"/>
              <ac:spMk id="6" creationId="{3565CAD5-9C69-432C-9A58-02933C9A976A}"/>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3957542743" sldId="2147483658"/>
          </pc:sldLayoutMkLst>
          <pc:spChg chg="mod">
            <ac:chgData name="Michael Lanzetta" userId="2c00c2bd-1dd6-4c00-b679-2d7b3be22675" providerId="ADAL" clId="{950D46BC-3E34-44AE-B504-21F548F792DA}" dt="2019-11-14T04:15:00.675" v="12"/>
            <ac:spMkLst>
              <pc:docMk/>
              <pc:sldMasterMk cId="3220363690" sldId="2147483648"/>
              <pc:sldLayoutMk cId="3957542743" sldId="2147483658"/>
              <ac:spMk id="5" creationId="{B0AF3CFA-531F-4255-AAA4-AE177B7D6144}"/>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537696521" sldId="2147483659"/>
          </pc:sldLayoutMkLst>
          <pc:spChg chg="mod">
            <ac:chgData name="Michael Lanzetta" userId="2c00c2bd-1dd6-4c00-b679-2d7b3be22675" providerId="ADAL" clId="{950D46BC-3E34-44AE-B504-21F548F792DA}" dt="2019-11-14T04:15:00.675" v="12"/>
            <ac:spMkLst>
              <pc:docMk/>
              <pc:sldMasterMk cId="3220363690" sldId="2147483648"/>
              <pc:sldLayoutMk cId="2537696521" sldId="2147483659"/>
              <ac:spMk id="5" creationId="{FCBBC00A-31B4-4C47-9894-0B65DCAEACE2}"/>
            </ac:spMkLst>
          </pc:spChg>
        </pc:sldLayoutChg>
        <pc:sldLayoutChg chg="del">
          <pc:chgData name="Michael Lanzetta" userId="2c00c2bd-1dd6-4c00-b679-2d7b3be22675" providerId="ADAL" clId="{950D46BC-3E34-44AE-B504-21F548F792DA}" dt="2019-11-18T07:19:07.496" v="2588" actId="47"/>
          <pc:sldLayoutMkLst>
            <pc:docMk/>
            <pc:sldMasterMk cId="3220363690" sldId="2147483648"/>
            <pc:sldLayoutMk cId="617203686" sldId="2147483663"/>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ata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s>
</file>

<file path=ppt/diagrams/_rels/data9.xml.rels><?xml version="1.0" encoding="UTF-8" standalone="yes"?>
<Relationships xmlns="http://schemas.openxmlformats.org/package/2006/relationships"><Relationship Id="rId8" Type="http://schemas.openxmlformats.org/officeDocument/2006/relationships/hyperlink" Target="https://pypi.org/project/winmltools/" TargetMode="External"/><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hyperlink" Target="https://travis-ci.org/" TargetMode="External"/><Relationship Id="rId7" Type="http://schemas.openxmlformats.org/officeDocument/2006/relationships/hyperlink" Target="https://onnx.ai/" TargetMode="External"/><Relationship Id="rId12" Type="http://schemas.openxmlformats.org/officeDocument/2006/relationships/hyperlink" Target="https://mlflow.org/" TargetMode="External"/><Relationship Id="rId17" Type="http://schemas.openxmlformats.org/officeDocument/2006/relationships/image" Target="../media/image62.png"/><Relationship Id="rId2" Type="http://schemas.openxmlformats.org/officeDocument/2006/relationships/hyperlink" Target="https://jenkins.io/" TargetMode="External"/><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hyperlink" Target="https://azure.microsoft.com/en-us/services/devops/" TargetMode="External"/><Relationship Id="rId6" Type="http://schemas.openxmlformats.org/officeDocument/2006/relationships/hyperlink" Target="https://docs.microsoft.com/en-us/azure/machine-learning/service/" TargetMode="External"/><Relationship Id="rId11" Type="http://schemas.openxmlformats.org/officeDocument/2006/relationships/hyperlink" Target="https://github.com/microsoft/MLOps" TargetMode="External"/><Relationship Id="rId5" Type="http://schemas.openxmlformats.org/officeDocument/2006/relationships/hyperlink" Target="https://github.com/Azure/ai-toolkit-iot-edge" TargetMode="External"/><Relationship Id="rId15" Type="http://schemas.openxmlformats.org/officeDocument/2006/relationships/image" Target="../media/image60.png"/><Relationship Id="rId10" Type="http://schemas.openxmlformats.org/officeDocument/2006/relationships/hyperlink" Target="https://www.microsoft.com/developerblog/" TargetMode="External"/><Relationship Id="rId19" Type="http://schemas.openxmlformats.org/officeDocument/2006/relationships/image" Target="../media/image64.png"/><Relationship Id="rId4" Type="http://schemas.openxmlformats.org/officeDocument/2006/relationships/hyperlink" Target="https://azure.microsoft.com/en-us/services/iot-edge/" TargetMode="External"/><Relationship Id="rId9" Type="http://schemas.openxmlformats.org/officeDocument/2006/relationships/hyperlink" Target="https://microsoft.github.io/ELL/" TargetMode="External"/><Relationship Id="rId14" Type="http://schemas.openxmlformats.org/officeDocument/2006/relationships/image" Target="../media/image5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6.png"/><Relationship Id="rId7" Type="http://schemas.openxmlformats.org/officeDocument/2006/relationships/image" Target="../media/image19.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8" Type="http://schemas.openxmlformats.org/officeDocument/2006/relationships/hyperlink" Target="https://azure.microsoft.com/en-us/services/iot-edge/" TargetMode="External"/><Relationship Id="rId13" Type="http://schemas.openxmlformats.org/officeDocument/2006/relationships/hyperlink" Target="https://mlflow.org/" TargetMode="External"/><Relationship Id="rId18" Type="http://schemas.openxmlformats.org/officeDocument/2006/relationships/image" Target="../media/image65.svg"/><Relationship Id="rId3" Type="http://schemas.openxmlformats.org/officeDocument/2006/relationships/hyperlink" Target="https://azure.microsoft.com/en-us/services/devops/" TargetMode="External"/><Relationship Id="rId7" Type="http://schemas.openxmlformats.org/officeDocument/2006/relationships/image" Target="../media/image61.svg"/><Relationship Id="rId12" Type="http://schemas.openxmlformats.org/officeDocument/2006/relationships/hyperlink" Target="https://docs.microsoft.com/en-us/azure/machine-learning/service/" TargetMode="External"/><Relationship Id="rId17" Type="http://schemas.openxmlformats.org/officeDocument/2006/relationships/image" Target="../media/image64.png"/><Relationship Id="rId2" Type="http://schemas.openxmlformats.org/officeDocument/2006/relationships/image" Target="../media/image59.svg"/><Relationship Id="rId16" Type="http://schemas.openxmlformats.org/officeDocument/2006/relationships/hyperlink" Target="https://microsoft.github.io/ELL/" TargetMode="External"/><Relationship Id="rId20" Type="http://schemas.openxmlformats.org/officeDocument/2006/relationships/hyperlink" Target="https://github.com/microsoft/MLOps" TargetMode="External"/><Relationship Id="rId1" Type="http://schemas.openxmlformats.org/officeDocument/2006/relationships/image" Target="../media/image58.png"/><Relationship Id="rId6" Type="http://schemas.openxmlformats.org/officeDocument/2006/relationships/image" Target="../media/image60.png"/><Relationship Id="rId11" Type="http://schemas.openxmlformats.org/officeDocument/2006/relationships/image" Target="../media/image63.svg"/><Relationship Id="rId5" Type="http://schemas.openxmlformats.org/officeDocument/2006/relationships/hyperlink" Target="https://travis-ci.org/" TargetMode="External"/><Relationship Id="rId15" Type="http://schemas.openxmlformats.org/officeDocument/2006/relationships/hyperlink" Target="https://pypi.org/project/winmltools/" TargetMode="External"/><Relationship Id="rId10" Type="http://schemas.openxmlformats.org/officeDocument/2006/relationships/image" Target="../media/image62.png"/><Relationship Id="rId19" Type="http://schemas.openxmlformats.org/officeDocument/2006/relationships/hyperlink" Target="https://www.microsoft.com/developerblog/" TargetMode="External"/><Relationship Id="rId4" Type="http://schemas.openxmlformats.org/officeDocument/2006/relationships/hyperlink" Target="https://jenkins.io/" TargetMode="External"/><Relationship Id="rId9" Type="http://schemas.openxmlformats.org/officeDocument/2006/relationships/hyperlink" Target="https://github.com/Azure/ai-toolkit-iot-edge" TargetMode="External"/><Relationship Id="rId14" Type="http://schemas.openxmlformats.org/officeDocument/2006/relationships/hyperlink" Target="https://onnx.ai/"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5D279-28CB-4A07-92FA-A181425E11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71BE747-B577-4230-8E7F-AA0F11E15BF0}">
      <dgm:prSet/>
      <dgm:spPr/>
      <dgm:t>
        <a:bodyPr/>
        <a:lstStyle/>
        <a:p>
          <a:r>
            <a:rPr lang="en-US" dirty="0"/>
            <a:t>“Metal” begets VMs</a:t>
          </a:r>
        </a:p>
      </dgm:t>
    </dgm:pt>
    <dgm:pt modelId="{72EFBCB1-F844-4AC2-8C03-9E5DB8B69E6A}" type="parTrans" cxnId="{20F939C2-8540-490F-9A1D-A74ECACE5459}">
      <dgm:prSet/>
      <dgm:spPr/>
      <dgm:t>
        <a:bodyPr/>
        <a:lstStyle/>
        <a:p>
          <a:endParaRPr lang="en-US"/>
        </a:p>
      </dgm:t>
    </dgm:pt>
    <dgm:pt modelId="{DA115B9B-3CE4-4A09-8E0A-25745962674C}" type="sibTrans" cxnId="{20F939C2-8540-490F-9A1D-A74ECACE5459}">
      <dgm:prSet/>
      <dgm:spPr/>
      <dgm:t>
        <a:bodyPr/>
        <a:lstStyle/>
        <a:p>
          <a:endParaRPr lang="en-US"/>
        </a:p>
      </dgm:t>
    </dgm:pt>
    <dgm:pt modelId="{1DA0801C-0ED3-4D27-A8E1-F71067D4877D}">
      <dgm:prSet/>
      <dgm:spPr/>
      <dgm:t>
        <a:bodyPr/>
        <a:lstStyle/>
        <a:p>
          <a:r>
            <a:rPr lang="en-US" dirty="0"/>
            <a:t>Hudson begets Jenkins</a:t>
          </a:r>
        </a:p>
      </dgm:t>
    </dgm:pt>
    <dgm:pt modelId="{6B008B4A-513B-4DAA-A110-3B241E91D101}" type="parTrans" cxnId="{DC33134A-6A92-4A26-9F23-6754A3CEC305}">
      <dgm:prSet/>
      <dgm:spPr/>
      <dgm:t>
        <a:bodyPr/>
        <a:lstStyle/>
        <a:p>
          <a:endParaRPr lang="en-US"/>
        </a:p>
      </dgm:t>
    </dgm:pt>
    <dgm:pt modelId="{C8F98141-5B7D-47E5-99A9-F6C406C30D5B}" type="sibTrans" cxnId="{DC33134A-6A92-4A26-9F23-6754A3CEC305}">
      <dgm:prSet/>
      <dgm:spPr/>
      <dgm:t>
        <a:bodyPr/>
        <a:lstStyle/>
        <a:p>
          <a:endParaRPr lang="en-US"/>
        </a:p>
      </dgm:t>
    </dgm:pt>
    <dgm:pt modelId="{4032FC15-03CE-4C48-A50D-6D2A9ED2614D}">
      <dgm:prSet/>
      <dgm:spPr/>
      <dgm:t>
        <a:bodyPr/>
        <a:lstStyle/>
        <a:p>
          <a:r>
            <a:rPr lang="en-US"/>
            <a:t>Chef &amp; Puppet</a:t>
          </a:r>
        </a:p>
      </dgm:t>
    </dgm:pt>
    <dgm:pt modelId="{84E95685-A4FB-47AE-A3EE-F30A9A78DFAF}" type="parTrans" cxnId="{53B53C9A-9B9B-4B0F-A322-67F233E914B6}">
      <dgm:prSet/>
      <dgm:spPr/>
      <dgm:t>
        <a:bodyPr/>
        <a:lstStyle/>
        <a:p>
          <a:endParaRPr lang="en-US"/>
        </a:p>
      </dgm:t>
    </dgm:pt>
    <dgm:pt modelId="{AF18BC10-2CCB-486F-AEC8-5338A64A02CE}" type="sibTrans" cxnId="{53B53C9A-9B9B-4B0F-A322-67F233E914B6}">
      <dgm:prSet/>
      <dgm:spPr/>
      <dgm:t>
        <a:bodyPr/>
        <a:lstStyle/>
        <a:p>
          <a:endParaRPr lang="en-US"/>
        </a:p>
      </dgm:t>
    </dgm:pt>
    <dgm:pt modelId="{897835B5-899E-4609-9FD5-B03A5587DDF5}">
      <dgm:prSet/>
      <dgm:spPr/>
      <dgm:t>
        <a:bodyPr/>
        <a:lstStyle/>
        <a:p>
          <a:r>
            <a:rPr lang="en-US"/>
            <a:t>VMs beget Containers</a:t>
          </a:r>
        </a:p>
      </dgm:t>
    </dgm:pt>
    <dgm:pt modelId="{B6EFCE85-B67D-4383-B8D1-D1B13C391B58}" type="parTrans" cxnId="{00E66D52-B15B-442D-8FEF-21E9FFEDDEB1}">
      <dgm:prSet/>
      <dgm:spPr/>
      <dgm:t>
        <a:bodyPr/>
        <a:lstStyle/>
        <a:p>
          <a:endParaRPr lang="en-US"/>
        </a:p>
      </dgm:t>
    </dgm:pt>
    <dgm:pt modelId="{9FFCF098-72FB-42AC-8070-34D1C575E5B0}" type="sibTrans" cxnId="{00E66D52-B15B-442D-8FEF-21E9FFEDDEB1}">
      <dgm:prSet/>
      <dgm:spPr/>
      <dgm:t>
        <a:bodyPr/>
        <a:lstStyle/>
        <a:p>
          <a:endParaRPr lang="en-US"/>
        </a:p>
      </dgm:t>
    </dgm:pt>
    <dgm:pt modelId="{4596F1F9-ED65-48BC-9469-6218864BEE31}">
      <dgm:prSet/>
      <dgm:spPr/>
      <dgm:t>
        <a:bodyPr/>
        <a:lstStyle/>
        <a:p>
          <a:r>
            <a:rPr lang="en-US"/>
            <a:t>Vagrant &amp; Docker</a:t>
          </a:r>
        </a:p>
      </dgm:t>
    </dgm:pt>
    <dgm:pt modelId="{13403988-6061-43C7-B57F-C7664FA55E65}" type="parTrans" cxnId="{270BF9AC-CC6C-462A-9CF9-7E87FDD8E544}">
      <dgm:prSet/>
      <dgm:spPr/>
      <dgm:t>
        <a:bodyPr/>
        <a:lstStyle/>
        <a:p>
          <a:endParaRPr lang="en-US"/>
        </a:p>
      </dgm:t>
    </dgm:pt>
    <dgm:pt modelId="{DA912A1A-71B6-46D3-8EA1-A72A29CBDAF5}" type="sibTrans" cxnId="{270BF9AC-CC6C-462A-9CF9-7E87FDD8E544}">
      <dgm:prSet/>
      <dgm:spPr/>
      <dgm:t>
        <a:bodyPr/>
        <a:lstStyle/>
        <a:p>
          <a:endParaRPr lang="en-US"/>
        </a:p>
      </dgm:t>
    </dgm:pt>
    <dgm:pt modelId="{FDBE35F9-A492-4708-B475-2B59FAC01046}">
      <dgm:prSet/>
      <dgm:spPr/>
      <dgm:t>
        <a:bodyPr/>
        <a:lstStyle/>
        <a:p>
          <a:r>
            <a:rPr lang="en-US"/>
            <a:t>Mesos, Swarm, Kubernetes</a:t>
          </a:r>
        </a:p>
      </dgm:t>
    </dgm:pt>
    <dgm:pt modelId="{EB9FF45F-194E-4F80-8F48-D43EBDA549AB}" type="parTrans" cxnId="{7929A090-8AE8-4850-B044-A158A3F8D8B6}">
      <dgm:prSet/>
      <dgm:spPr/>
      <dgm:t>
        <a:bodyPr/>
        <a:lstStyle/>
        <a:p>
          <a:endParaRPr lang="en-US"/>
        </a:p>
      </dgm:t>
    </dgm:pt>
    <dgm:pt modelId="{65FDA337-C3D0-4D24-BA4E-D75A0ABFFEE4}" type="sibTrans" cxnId="{7929A090-8AE8-4850-B044-A158A3F8D8B6}">
      <dgm:prSet/>
      <dgm:spPr/>
      <dgm:t>
        <a:bodyPr/>
        <a:lstStyle/>
        <a:p>
          <a:endParaRPr lang="en-US"/>
        </a:p>
      </dgm:t>
    </dgm:pt>
    <dgm:pt modelId="{4070456D-297B-4838-9665-1B2AA354AF5D}" type="pres">
      <dgm:prSet presAssocID="{2205D279-28CB-4A07-92FA-A181425E11A7}" presName="linear" presStyleCnt="0">
        <dgm:presLayoutVars>
          <dgm:animLvl val="lvl"/>
          <dgm:resizeHandles val="exact"/>
        </dgm:presLayoutVars>
      </dgm:prSet>
      <dgm:spPr/>
    </dgm:pt>
    <dgm:pt modelId="{679F631C-18FB-4057-B6B1-D8EBF2E936C3}" type="pres">
      <dgm:prSet presAssocID="{071BE747-B577-4230-8E7F-AA0F11E15BF0}" presName="parentText" presStyleLbl="node1" presStyleIdx="0" presStyleCnt="6">
        <dgm:presLayoutVars>
          <dgm:chMax val="0"/>
          <dgm:bulletEnabled val="1"/>
        </dgm:presLayoutVars>
      </dgm:prSet>
      <dgm:spPr/>
    </dgm:pt>
    <dgm:pt modelId="{6EAE342C-ABAE-45EC-B481-3EDC796C4795}" type="pres">
      <dgm:prSet presAssocID="{DA115B9B-3CE4-4A09-8E0A-25745962674C}" presName="spacer" presStyleCnt="0"/>
      <dgm:spPr/>
    </dgm:pt>
    <dgm:pt modelId="{92C64208-78D9-4D13-A5C1-035637F265E9}" type="pres">
      <dgm:prSet presAssocID="{1DA0801C-0ED3-4D27-A8E1-F71067D4877D}" presName="parentText" presStyleLbl="node1" presStyleIdx="1" presStyleCnt="6">
        <dgm:presLayoutVars>
          <dgm:chMax val="0"/>
          <dgm:bulletEnabled val="1"/>
        </dgm:presLayoutVars>
      </dgm:prSet>
      <dgm:spPr/>
    </dgm:pt>
    <dgm:pt modelId="{03A5BD27-50B9-4F0A-9864-BA27689B36A1}" type="pres">
      <dgm:prSet presAssocID="{C8F98141-5B7D-47E5-99A9-F6C406C30D5B}" presName="spacer" presStyleCnt="0"/>
      <dgm:spPr/>
    </dgm:pt>
    <dgm:pt modelId="{C7724F1A-1DC4-450E-BC64-746BF228FAF1}" type="pres">
      <dgm:prSet presAssocID="{4032FC15-03CE-4C48-A50D-6D2A9ED2614D}" presName="parentText" presStyleLbl="node1" presStyleIdx="2" presStyleCnt="6">
        <dgm:presLayoutVars>
          <dgm:chMax val="0"/>
          <dgm:bulletEnabled val="1"/>
        </dgm:presLayoutVars>
      </dgm:prSet>
      <dgm:spPr/>
    </dgm:pt>
    <dgm:pt modelId="{309F1C0D-535A-4697-A196-BB3B7FEF4190}" type="pres">
      <dgm:prSet presAssocID="{AF18BC10-2CCB-486F-AEC8-5338A64A02CE}" presName="spacer" presStyleCnt="0"/>
      <dgm:spPr/>
    </dgm:pt>
    <dgm:pt modelId="{A8105DC3-FD3E-4EE9-ADF3-23D0D32B63F4}" type="pres">
      <dgm:prSet presAssocID="{897835B5-899E-4609-9FD5-B03A5587DDF5}" presName="parentText" presStyleLbl="node1" presStyleIdx="3" presStyleCnt="6">
        <dgm:presLayoutVars>
          <dgm:chMax val="0"/>
          <dgm:bulletEnabled val="1"/>
        </dgm:presLayoutVars>
      </dgm:prSet>
      <dgm:spPr/>
    </dgm:pt>
    <dgm:pt modelId="{E2C725A2-95C3-4764-832C-BC7E68E95A44}" type="pres">
      <dgm:prSet presAssocID="{9FFCF098-72FB-42AC-8070-34D1C575E5B0}" presName="spacer" presStyleCnt="0"/>
      <dgm:spPr/>
    </dgm:pt>
    <dgm:pt modelId="{F29910FD-7E3D-4BB5-AD95-363AB10116A7}" type="pres">
      <dgm:prSet presAssocID="{4596F1F9-ED65-48BC-9469-6218864BEE31}" presName="parentText" presStyleLbl="node1" presStyleIdx="4" presStyleCnt="6">
        <dgm:presLayoutVars>
          <dgm:chMax val="0"/>
          <dgm:bulletEnabled val="1"/>
        </dgm:presLayoutVars>
      </dgm:prSet>
      <dgm:spPr/>
    </dgm:pt>
    <dgm:pt modelId="{3CBA90F0-E9DA-4675-BE15-97A63F36EB7D}" type="pres">
      <dgm:prSet presAssocID="{DA912A1A-71B6-46D3-8EA1-A72A29CBDAF5}" presName="spacer" presStyleCnt="0"/>
      <dgm:spPr/>
    </dgm:pt>
    <dgm:pt modelId="{9EEEB4BC-30D1-4079-9AE1-AE792A9EEBBC}" type="pres">
      <dgm:prSet presAssocID="{FDBE35F9-A492-4708-B475-2B59FAC01046}" presName="parentText" presStyleLbl="node1" presStyleIdx="5" presStyleCnt="6">
        <dgm:presLayoutVars>
          <dgm:chMax val="0"/>
          <dgm:bulletEnabled val="1"/>
        </dgm:presLayoutVars>
      </dgm:prSet>
      <dgm:spPr/>
    </dgm:pt>
  </dgm:ptLst>
  <dgm:cxnLst>
    <dgm:cxn modelId="{BB079602-8968-4AB3-9F93-2C122D3502A1}" type="presOf" srcId="{FDBE35F9-A492-4708-B475-2B59FAC01046}" destId="{9EEEB4BC-30D1-4079-9AE1-AE792A9EEBBC}" srcOrd="0" destOrd="0" presId="urn:microsoft.com/office/officeart/2005/8/layout/vList2"/>
    <dgm:cxn modelId="{DC33134A-6A92-4A26-9F23-6754A3CEC305}" srcId="{2205D279-28CB-4A07-92FA-A181425E11A7}" destId="{1DA0801C-0ED3-4D27-A8E1-F71067D4877D}" srcOrd="1" destOrd="0" parTransId="{6B008B4A-513B-4DAA-A110-3B241E91D101}" sibTransId="{C8F98141-5B7D-47E5-99A9-F6C406C30D5B}"/>
    <dgm:cxn modelId="{00E66D52-B15B-442D-8FEF-21E9FFEDDEB1}" srcId="{2205D279-28CB-4A07-92FA-A181425E11A7}" destId="{897835B5-899E-4609-9FD5-B03A5587DDF5}" srcOrd="3" destOrd="0" parTransId="{B6EFCE85-B67D-4383-B8D1-D1B13C391B58}" sibTransId="{9FFCF098-72FB-42AC-8070-34D1C575E5B0}"/>
    <dgm:cxn modelId="{87D2E554-7D2C-48A7-B063-3B99BCB8C6FE}" type="presOf" srcId="{897835B5-899E-4609-9FD5-B03A5587DDF5}" destId="{A8105DC3-FD3E-4EE9-ADF3-23D0D32B63F4}" srcOrd="0" destOrd="0" presId="urn:microsoft.com/office/officeart/2005/8/layout/vList2"/>
    <dgm:cxn modelId="{7929A090-8AE8-4850-B044-A158A3F8D8B6}" srcId="{2205D279-28CB-4A07-92FA-A181425E11A7}" destId="{FDBE35F9-A492-4708-B475-2B59FAC01046}" srcOrd="5" destOrd="0" parTransId="{EB9FF45F-194E-4F80-8F48-D43EBDA549AB}" sibTransId="{65FDA337-C3D0-4D24-BA4E-D75A0ABFFEE4}"/>
    <dgm:cxn modelId="{77ED2094-3246-4DC3-BD32-092644CEB522}" type="presOf" srcId="{1DA0801C-0ED3-4D27-A8E1-F71067D4877D}" destId="{92C64208-78D9-4D13-A5C1-035637F265E9}" srcOrd="0" destOrd="0" presId="urn:microsoft.com/office/officeart/2005/8/layout/vList2"/>
    <dgm:cxn modelId="{53B53C9A-9B9B-4B0F-A322-67F233E914B6}" srcId="{2205D279-28CB-4A07-92FA-A181425E11A7}" destId="{4032FC15-03CE-4C48-A50D-6D2A9ED2614D}" srcOrd="2" destOrd="0" parTransId="{84E95685-A4FB-47AE-A3EE-F30A9A78DFAF}" sibTransId="{AF18BC10-2CCB-486F-AEC8-5338A64A02CE}"/>
    <dgm:cxn modelId="{270BF9AC-CC6C-462A-9CF9-7E87FDD8E544}" srcId="{2205D279-28CB-4A07-92FA-A181425E11A7}" destId="{4596F1F9-ED65-48BC-9469-6218864BEE31}" srcOrd="4" destOrd="0" parTransId="{13403988-6061-43C7-B57F-C7664FA55E65}" sibTransId="{DA912A1A-71B6-46D3-8EA1-A72A29CBDAF5}"/>
    <dgm:cxn modelId="{20F939C2-8540-490F-9A1D-A74ECACE5459}" srcId="{2205D279-28CB-4A07-92FA-A181425E11A7}" destId="{071BE747-B577-4230-8E7F-AA0F11E15BF0}" srcOrd="0" destOrd="0" parTransId="{72EFBCB1-F844-4AC2-8C03-9E5DB8B69E6A}" sibTransId="{DA115B9B-3CE4-4A09-8E0A-25745962674C}"/>
    <dgm:cxn modelId="{3BE5E5C6-5D01-4245-B925-1B7B6DDFDA7A}" type="presOf" srcId="{4032FC15-03CE-4C48-A50D-6D2A9ED2614D}" destId="{C7724F1A-1DC4-450E-BC64-746BF228FAF1}" srcOrd="0" destOrd="0" presId="urn:microsoft.com/office/officeart/2005/8/layout/vList2"/>
    <dgm:cxn modelId="{A501CFCF-436F-4179-AB8F-1DC5DF8770DF}" type="presOf" srcId="{4596F1F9-ED65-48BC-9469-6218864BEE31}" destId="{F29910FD-7E3D-4BB5-AD95-363AB10116A7}" srcOrd="0" destOrd="0" presId="urn:microsoft.com/office/officeart/2005/8/layout/vList2"/>
    <dgm:cxn modelId="{9F2E6BE7-094A-4280-9E3C-83B3DB64FF4B}" type="presOf" srcId="{071BE747-B577-4230-8E7F-AA0F11E15BF0}" destId="{679F631C-18FB-4057-B6B1-D8EBF2E936C3}" srcOrd="0" destOrd="0" presId="urn:microsoft.com/office/officeart/2005/8/layout/vList2"/>
    <dgm:cxn modelId="{124D22ED-AC97-4396-975B-862EFB69D212}" type="presOf" srcId="{2205D279-28CB-4A07-92FA-A181425E11A7}" destId="{4070456D-297B-4838-9665-1B2AA354AF5D}" srcOrd="0" destOrd="0" presId="urn:microsoft.com/office/officeart/2005/8/layout/vList2"/>
    <dgm:cxn modelId="{6E64D488-7AEA-4430-BB24-7E88B35DAEC8}" type="presParOf" srcId="{4070456D-297B-4838-9665-1B2AA354AF5D}" destId="{679F631C-18FB-4057-B6B1-D8EBF2E936C3}" srcOrd="0" destOrd="0" presId="urn:microsoft.com/office/officeart/2005/8/layout/vList2"/>
    <dgm:cxn modelId="{C65EC600-74D2-435E-8837-3C1712C8A42D}" type="presParOf" srcId="{4070456D-297B-4838-9665-1B2AA354AF5D}" destId="{6EAE342C-ABAE-45EC-B481-3EDC796C4795}" srcOrd="1" destOrd="0" presId="urn:microsoft.com/office/officeart/2005/8/layout/vList2"/>
    <dgm:cxn modelId="{97CF9BE7-1143-4AC8-B6BB-73F38CCB33D8}" type="presParOf" srcId="{4070456D-297B-4838-9665-1B2AA354AF5D}" destId="{92C64208-78D9-4D13-A5C1-035637F265E9}" srcOrd="2" destOrd="0" presId="urn:microsoft.com/office/officeart/2005/8/layout/vList2"/>
    <dgm:cxn modelId="{5CBC6CE6-BCC2-4004-9C08-F15D53ECC1FB}" type="presParOf" srcId="{4070456D-297B-4838-9665-1B2AA354AF5D}" destId="{03A5BD27-50B9-4F0A-9864-BA27689B36A1}" srcOrd="3" destOrd="0" presId="urn:microsoft.com/office/officeart/2005/8/layout/vList2"/>
    <dgm:cxn modelId="{76131BAD-2721-493C-9852-5557659F0210}" type="presParOf" srcId="{4070456D-297B-4838-9665-1B2AA354AF5D}" destId="{C7724F1A-1DC4-450E-BC64-746BF228FAF1}" srcOrd="4" destOrd="0" presId="urn:microsoft.com/office/officeart/2005/8/layout/vList2"/>
    <dgm:cxn modelId="{23C15FDD-3C9E-4BA2-B875-2911C8B5AE35}" type="presParOf" srcId="{4070456D-297B-4838-9665-1B2AA354AF5D}" destId="{309F1C0D-535A-4697-A196-BB3B7FEF4190}" srcOrd="5" destOrd="0" presId="urn:microsoft.com/office/officeart/2005/8/layout/vList2"/>
    <dgm:cxn modelId="{E883EE78-5322-4520-A0A5-6DBC943709F9}" type="presParOf" srcId="{4070456D-297B-4838-9665-1B2AA354AF5D}" destId="{A8105DC3-FD3E-4EE9-ADF3-23D0D32B63F4}" srcOrd="6" destOrd="0" presId="urn:microsoft.com/office/officeart/2005/8/layout/vList2"/>
    <dgm:cxn modelId="{E7BBB8C0-A765-463E-B8B1-91F063099BBB}" type="presParOf" srcId="{4070456D-297B-4838-9665-1B2AA354AF5D}" destId="{E2C725A2-95C3-4764-832C-BC7E68E95A44}" srcOrd="7" destOrd="0" presId="urn:microsoft.com/office/officeart/2005/8/layout/vList2"/>
    <dgm:cxn modelId="{409DE4AF-5182-435D-ACAD-2E6FBA4459CD}" type="presParOf" srcId="{4070456D-297B-4838-9665-1B2AA354AF5D}" destId="{F29910FD-7E3D-4BB5-AD95-363AB10116A7}" srcOrd="8" destOrd="0" presId="urn:microsoft.com/office/officeart/2005/8/layout/vList2"/>
    <dgm:cxn modelId="{D6CA57E0-D7CC-4483-B465-FA30DDCE29BD}" type="presParOf" srcId="{4070456D-297B-4838-9665-1B2AA354AF5D}" destId="{3CBA90F0-E9DA-4675-BE15-97A63F36EB7D}" srcOrd="9" destOrd="0" presId="urn:microsoft.com/office/officeart/2005/8/layout/vList2"/>
    <dgm:cxn modelId="{D0D2C83D-C7C0-4174-8882-5691C2644E21}" type="presParOf" srcId="{4070456D-297B-4838-9665-1B2AA354AF5D}" destId="{9EEEB4BC-30D1-4079-9AE1-AE792A9EEBBC}"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D7D1A-B274-4086-912B-3F7220CB2C5D}"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CA626648-3467-4D1A-85B9-5BCFF599B943}">
      <dgm:prSet/>
      <dgm:spPr/>
      <dgm:t>
        <a:bodyPr/>
        <a:lstStyle/>
        <a:p>
          <a:pPr>
            <a:lnSpc>
              <a:spcPct val="100000"/>
            </a:lnSpc>
          </a:pPr>
          <a:r>
            <a:rPr lang="en-US"/>
            <a:t>Git</a:t>
          </a:r>
        </a:p>
      </dgm:t>
    </dgm:pt>
    <dgm:pt modelId="{8C997FE6-0836-4EF6-BB1B-40545E419096}" type="parTrans" cxnId="{70B555E9-74E8-42B5-9EF6-1CDF56618952}">
      <dgm:prSet/>
      <dgm:spPr/>
      <dgm:t>
        <a:bodyPr/>
        <a:lstStyle/>
        <a:p>
          <a:endParaRPr lang="en-US"/>
        </a:p>
      </dgm:t>
    </dgm:pt>
    <dgm:pt modelId="{01D7EED7-9B9E-4C5A-B5FB-B20C52BCAEA7}" type="sibTrans" cxnId="{70B555E9-74E8-42B5-9EF6-1CDF56618952}">
      <dgm:prSet/>
      <dgm:spPr/>
      <dgm:t>
        <a:bodyPr/>
        <a:lstStyle/>
        <a:p>
          <a:endParaRPr lang="en-US"/>
        </a:p>
      </dgm:t>
    </dgm:pt>
    <dgm:pt modelId="{7A0E6C8B-4164-476C-AF43-F507337A59A5}">
      <dgm:prSet/>
      <dgm:spPr/>
      <dgm:t>
        <a:bodyPr/>
        <a:lstStyle/>
        <a:p>
          <a:pPr>
            <a:lnSpc>
              <a:spcPct val="100000"/>
            </a:lnSpc>
          </a:pPr>
          <a:r>
            <a:rPr lang="en-US"/>
            <a:t>Systems as Artifacts</a:t>
          </a:r>
        </a:p>
      </dgm:t>
    </dgm:pt>
    <dgm:pt modelId="{FE972703-0439-4FE7-9D28-FC9A870295AD}" type="parTrans" cxnId="{3E0DBCE2-6BD1-4511-AFCE-35EEE76B72DF}">
      <dgm:prSet/>
      <dgm:spPr/>
      <dgm:t>
        <a:bodyPr/>
        <a:lstStyle/>
        <a:p>
          <a:endParaRPr lang="en-US"/>
        </a:p>
      </dgm:t>
    </dgm:pt>
    <dgm:pt modelId="{154F2400-FE1E-4FBA-A278-95712BF0990A}" type="sibTrans" cxnId="{3E0DBCE2-6BD1-4511-AFCE-35EEE76B72DF}">
      <dgm:prSet/>
      <dgm:spPr/>
      <dgm:t>
        <a:bodyPr/>
        <a:lstStyle/>
        <a:p>
          <a:endParaRPr lang="en-US"/>
        </a:p>
      </dgm:t>
    </dgm:pt>
    <dgm:pt modelId="{682C89FF-BCD2-40DF-ADC5-E5F21EF99BB7}">
      <dgm:prSet/>
      <dgm:spPr/>
      <dgm:t>
        <a:bodyPr/>
        <a:lstStyle/>
        <a:p>
          <a:pPr>
            <a:lnSpc>
              <a:spcPct val="100000"/>
            </a:lnSpc>
          </a:pPr>
          <a:r>
            <a:rPr lang="en-US"/>
            <a:t>Docker</a:t>
          </a:r>
        </a:p>
      </dgm:t>
    </dgm:pt>
    <dgm:pt modelId="{F7FD9FEB-DB20-4783-A1F4-08F1310BAFC1}" type="parTrans" cxnId="{235E76B0-1235-4B55-B2AF-170ED7A609C6}">
      <dgm:prSet/>
      <dgm:spPr/>
      <dgm:t>
        <a:bodyPr/>
        <a:lstStyle/>
        <a:p>
          <a:endParaRPr lang="en-US"/>
        </a:p>
      </dgm:t>
    </dgm:pt>
    <dgm:pt modelId="{3918C851-A376-4E3B-B38D-4CC39FC51CDE}" type="sibTrans" cxnId="{235E76B0-1235-4B55-B2AF-170ED7A609C6}">
      <dgm:prSet/>
      <dgm:spPr/>
      <dgm:t>
        <a:bodyPr/>
        <a:lstStyle/>
        <a:p>
          <a:endParaRPr lang="en-US"/>
        </a:p>
      </dgm:t>
    </dgm:pt>
    <dgm:pt modelId="{D08D7179-AA9F-423F-9A15-88A11A87BA1F}">
      <dgm:prSet/>
      <dgm:spPr/>
      <dgm:t>
        <a:bodyPr/>
        <a:lstStyle/>
        <a:p>
          <a:pPr>
            <a:lnSpc>
              <a:spcPct val="100000"/>
            </a:lnSpc>
          </a:pPr>
          <a:r>
            <a:rPr lang="en-US"/>
            <a:t>Repeatable Deployments</a:t>
          </a:r>
        </a:p>
      </dgm:t>
    </dgm:pt>
    <dgm:pt modelId="{CB3670C2-B860-4A31-8385-3EB88BAACF42}" type="parTrans" cxnId="{1C63D9BF-7B8A-4A1F-8822-6BF3480D8273}">
      <dgm:prSet/>
      <dgm:spPr/>
      <dgm:t>
        <a:bodyPr/>
        <a:lstStyle/>
        <a:p>
          <a:endParaRPr lang="en-US"/>
        </a:p>
      </dgm:t>
    </dgm:pt>
    <dgm:pt modelId="{EAF40635-C835-4E0F-A9DB-CE56B7FD15E7}" type="sibTrans" cxnId="{1C63D9BF-7B8A-4A1F-8822-6BF3480D8273}">
      <dgm:prSet/>
      <dgm:spPr/>
      <dgm:t>
        <a:bodyPr/>
        <a:lstStyle/>
        <a:p>
          <a:endParaRPr lang="en-US"/>
        </a:p>
      </dgm:t>
    </dgm:pt>
    <dgm:pt modelId="{D73AF686-A2FA-4559-9955-FE9AB28CD4D8}">
      <dgm:prSet/>
      <dgm:spPr/>
      <dgm:t>
        <a:bodyPr/>
        <a:lstStyle/>
        <a:p>
          <a:pPr>
            <a:lnSpc>
              <a:spcPct val="100000"/>
            </a:lnSpc>
          </a:pPr>
          <a:r>
            <a:rPr lang="en-US"/>
            <a:t>Dependency Control </a:t>
          </a:r>
        </a:p>
      </dgm:t>
    </dgm:pt>
    <dgm:pt modelId="{12BF94A6-7F99-4A12-B21B-C59E2DD5B476}" type="parTrans" cxnId="{DF98716B-8EAA-4BDF-9899-D68C9779A0CE}">
      <dgm:prSet/>
      <dgm:spPr/>
      <dgm:t>
        <a:bodyPr/>
        <a:lstStyle/>
        <a:p>
          <a:endParaRPr lang="en-US"/>
        </a:p>
      </dgm:t>
    </dgm:pt>
    <dgm:pt modelId="{1AB36A8B-CA97-48DA-9233-EE56A1A26B2B}" type="sibTrans" cxnId="{DF98716B-8EAA-4BDF-9899-D68C9779A0CE}">
      <dgm:prSet/>
      <dgm:spPr/>
      <dgm:t>
        <a:bodyPr/>
        <a:lstStyle/>
        <a:p>
          <a:endParaRPr lang="en-US"/>
        </a:p>
      </dgm:t>
    </dgm:pt>
    <dgm:pt modelId="{DF92659D-652B-4F82-99A2-8D7E2F377241}">
      <dgm:prSet/>
      <dgm:spPr/>
      <dgm:t>
        <a:bodyPr/>
        <a:lstStyle/>
        <a:p>
          <a:pPr>
            <a:lnSpc>
              <a:spcPct val="100000"/>
            </a:lnSpc>
          </a:pPr>
          <a:r>
            <a:rPr lang="en-US"/>
            <a:t>Kubernetes</a:t>
          </a:r>
        </a:p>
      </dgm:t>
    </dgm:pt>
    <dgm:pt modelId="{B59D8C30-3AAB-468E-9DB3-D252DDD9E47A}" type="parTrans" cxnId="{09F0B737-2CC7-4F56-A3FD-6EA2988D2B18}">
      <dgm:prSet/>
      <dgm:spPr/>
      <dgm:t>
        <a:bodyPr/>
        <a:lstStyle/>
        <a:p>
          <a:endParaRPr lang="en-US"/>
        </a:p>
      </dgm:t>
    </dgm:pt>
    <dgm:pt modelId="{F95BB94F-7F00-4177-BD1D-66C2F3F507A3}" type="sibTrans" cxnId="{09F0B737-2CC7-4F56-A3FD-6EA2988D2B18}">
      <dgm:prSet/>
      <dgm:spPr/>
      <dgm:t>
        <a:bodyPr/>
        <a:lstStyle/>
        <a:p>
          <a:endParaRPr lang="en-US"/>
        </a:p>
      </dgm:t>
    </dgm:pt>
    <dgm:pt modelId="{6872FD76-0488-4A7B-988C-FF9056021322}">
      <dgm:prSet/>
      <dgm:spPr/>
      <dgm:t>
        <a:bodyPr/>
        <a:lstStyle/>
        <a:p>
          <a:pPr>
            <a:lnSpc>
              <a:spcPct val="100000"/>
            </a:lnSpc>
          </a:pPr>
          <a:r>
            <a:rPr lang="en-US"/>
            <a:t>Scalability</a:t>
          </a:r>
        </a:p>
      </dgm:t>
    </dgm:pt>
    <dgm:pt modelId="{AB747A44-2966-443F-9AA4-A71C13FD550B}" type="parTrans" cxnId="{FDDACE77-ED80-4F0C-92B9-86F20A4AFE1A}">
      <dgm:prSet/>
      <dgm:spPr/>
      <dgm:t>
        <a:bodyPr/>
        <a:lstStyle/>
        <a:p>
          <a:endParaRPr lang="en-US"/>
        </a:p>
      </dgm:t>
    </dgm:pt>
    <dgm:pt modelId="{22F61589-3C8A-424E-B115-0317406F55BF}" type="sibTrans" cxnId="{FDDACE77-ED80-4F0C-92B9-86F20A4AFE1A}">
      <dgm:prSet/>
      <dgm:spPr/>
      <dgm:t>
        <a:bodyPr/>
        <a:lstStyle/>
        <a:p>
          <a:endParaRPr lang="en-US"/>
        </a:p>
      </dgm:t>
    </dgm:pt>
    <dgm:pt modelId="{351F72C7-580D-458B-A8BD-7CDE85ADCB91}">
      <dgm:prSet/>
      <dgm:spPr/>
      <dgm:t>
        <a:bodyPr/>
        <a:lstStyle/>
        <a:p>
          <a:pPr>
            <a:lnSpc>
              <a:spcPct val="100000"/>
            </a:lnSpc>
          </a:pPr>
          <a:r>
            <a:rPr lang="en-US"/>
            <a:t>Reliability</a:t>
          </a:r>
        </a:p>
      </dgm:t>
    </dgm:pt>
    <dgm:pt modelId="{9CFB66C1-5518-42A6-92EF-CFBB93E07E78}" type="parTrans" cxnId="{48E9525C-00BA-44F4-8A30-5728CC582186}">
      <dgm:prSet/>
      <dgm:spPr/>
      <dgm:t>
        <a:bodyPr/>
        <a:lstStyle/>
        <a:p>
          <a:endParaRPr lang="en-US"/>
        </a:p>
      </dgm:t>
    </dgm:pt>
    <dgm:pt modelId="{31CBFD11-6E15-49D3-8B9A-67A7F8EACD26}" type="sibTrans" cxnId="{48E9525C-00BA-44F4-8A30-5728CC582186}">
      <dgm:prSet/>
      <dgm:spPr/>
      <dgm:t>
        <a:bodyPr/>
        <a:lstStyle/>
        <a:p>
          <a:endParaRPr lang="en-US"/>
        </a:p>
      </dgm:t>
    </dgm:pt>
    <dgm:pt modelId="{F267F316-635A-4DE6-88FE-194CC6855713}">
      <dgm:prSet/>
      <dgm:spPr/>
      <dgm:t>
        <a:bodyPr/>
        <a:lstStyle/>
        <a:p>
          <a:pPr>
            <a:lnSpc>
              <a:spcPct val="100000"/>
            </a:lnSpc>
          </a:pPr>
          <a:r>
            <a:rPr lang="en-US"/>
            <a:t>Easier Integration CI/CD</a:t>
          </a:r>
        </a:p>
      </dgm:t>
    </dgm:pt>
    <dgm:pt modelId="{832CFC5C-B7B7-4C94-9122-35667CC58C24}" type="parTrans" cxnId="{5427E7F6-363D-410A-9295-93C9E25F4539}">
      <dgm:prSet/>
      <dgm:spPr/>
      <dgm:t>
        <a:bodyPr/>
        <a:lstStyle/>
        <a:p>
          <a:endParaRPr lang="en-US"/>
        </a:p>
      </dgm:t>
    </dgm:pt>
    <dgm:pt modelId="{93DE8B49-EBEA-477A-9D38-C42F58CD60C2}" type="sibTrans" cxnId="{5427E7F6-363D-410A-9295-93C9E25F4539}">
      <dgm:prSet/>
      <dgm:spPr/>
      <dgm:t>
        <a:bodyPr/>
        <a:lstStyle/>
        <a:p>
          <a:endParaRPr lang="en-US"/>
        </a:p>
      </dgm:t>
    </dgm:pt>
    <dgm:pt modelId="{8463EC95-8BCE-409E-84E5-3434B859679B}">
      <dgm:prSet/>
      <dgm:spPr/>
      <dgm:t>
        <a:bodyPr/>
        <a:lstStyle/>
        <a:p>
          <a:pPr>
            <a:lnSpc>
              <a:spcPct val="100000"/>
            </a:lnSpc>
          </a:pPr>
          <a:r>
            <a:rPr lang="en-US"/>
            <a:t>Microservices</a:t>
          </a:r>
        </a:p>
      </dgm:t>
    </dgm:pt>
    <dgm:pt modelId="{590BD58C-655A-4E44-A9AB-D687FE579DF2}" type="parTrans" cxnId="{1984DBD1-2F70-4F5F-883F-B826359FAC6C}">
      <dgm:prSet/>
      <dgm:spPr/>
      <dgm:t>
        <a:bodyPr/>
        <a:lstStyle/>
        <a:p>
          <a:endParaRPr lang="en-US"/>
        </a:p>
      </dgm:t>
    </dgm:pt>
    <dgm:pt modelId="{9991DAB8-09B3-4ACE-BBA0-CB0F6E0D69B7}" type="sibTrans" cxnId="{1984DBD1-2F70-4F5F-883F-B826359FAC6C}">
      <dgm:prSet/>
      <dgm:spPr/>
      <dgm:t>
        <a:bodyPr/>
        <a:lstStyle/>
        <a:p>
          <a:endParaRPr lang="en-US"/>
        </a:p>
      </dgm:t>
    </dgm:pt>
    <dgm:pt modelId="{14CF352D-28A6-4D47-8EC9-B64E12FF7E1E}">
      <dgm:prSet/>
      <dgm:spPr/>
      <dgm:t>
        <a:bodyPr/>
        <a:lstStyle/>
        <a:p>
          <a:pPr>
            <a:lnSpc>
              <a:spcPct val="100000"/>
            </a:lnSpc>
          </a:pPr>
          <a:r>
            <a:rPr lang="en-US"/>
            <a:t>Easier Dependency Control</a:t>
          </a:r>
        </a:p>
      </dgm:t>
    </dgm:pt>
    <dgm:pt modelId="{016D4F3A-3869-462B-ADF4-993DF8B84418}" type="parTrans" cxnId="{13048445-843D-4B1B-AC78-8663AA89E870}">
      <dgm:prSet/>
      <dgm:spPr/>
      <dgm:t>
        <a:bodyPr/>
        <a:lstStyle/>
        <a:p>
          <a:endParaRPr lang="en-US"/>
        </a:p>
      </dgm:t>
    </dgm:pt>
    <dgm:pt modelId="{C10FDB9A-2B09-4EC7-81BC-771BE0BE9771}" type="sibTrans" cxnId="{13048445-843D-4B1B-AC78-8663AA89E870}">
      <dgm:prSet/>
      <dgm:spPr/>
      <dgm:t>
        <a:bodyPr/>
        <a:lstStyle/>
        <a:p>
          <a:endParaRPr lang="en-US"/>
        </a:p>
      </dgm:t>
    </dgm:pt>
    <dgm:pt modelId="{FC37B3A1-F892-4249-B410-DAF5F1BCDB2C}">
      <dgm:prSet/>
      <dgm:spPr/>
      <dgm:t>
        <a:bodyPr/>
        <a:lstStyle/>
        <a:p>
          <a:pPr>
            <a:lnSpc>
              <a:spcPct val="100000"/>
            </a:lnSpc>
          </a:pPr>
          <a:r>
            <a:rPr lang="en-US"/>
            <a:t>Easier Component CI/CD</a:t>
          </a:r>
        </a:p>
      </dgm:t>
    </dgm:pt>
    <dgm:pt modelId="{3F54FFB5-25A9-494A-B56B-23B1945141A8}" type="parTrans" cxnId="{BA7D3351-B3DC-4A15-8D31-65A2064902B5}">
      <dgm:prSet/>
      <dgm:spPr/>
      <dgm:t>
        <a:bodyPr/>
        <a:lstStyle/>
        <a:p>
          <a:endParaRPr lang="en-US"/>
        </a:p>
      </dgm:t>
    </dgm:pt>
    <dgm:pt modelId="{EA768E48-CEC2-4403-9362-BDB4EEF0DEF2}" type="sibTrans" cxnId="{BA7D3351-B3DC-4A15-8D31-65A2064902B5}">
      <dgm:prSet/>
      <dgm:spPr/>
      <dgm:t>
        <a:bodyPr/>
        <a:lstStyle/>
        <a:p>
          <a:endParaRPr lang="en-US"/>
        </a:p>
      </dgm:t>
    </dgm:pt>
    <dgm:pt modelId="{D7B42002-0EBE-4303-8D61-C299F96704C9}">
      <dgm:prSet/>
      <dgm:spPr/>
      <dgm:t>
        <a:bodyPr/>
        <a:lstStyle/>
        <a:p>
          <a:pPr>
            <a:lnSpc>
              <a:spcPct val="100000"/>
            </a:lnSpc>
          </a:pPr>
          <a:r>
            <a:rPr lang="en-US"/>
            <a:t>CI/CD</a:t>
          </a:r>
        </a:p>
      </dgm:t>
    </dgm:pt>
    <dgm:pt modelId="{B6246CB2-B483-49F6-B3E3-5DC17B3FF59A}" type="parTrans" cxnId="{085DE630-AD6B-4095-B205-A63DFE05DA86}">
      <dgm:prSet/>
      <dgm:spPr/>
      <dgm:t>
        <a:bodyPr/>
        <a:lstStyle/>
        <a:p>
          <a:endParaRPr lang="en-US"/>
        </a:p>
      </dgm:t>
    </dgm:pt>
    <dgm:pt modelId="{313B2E9F-AAA2-44E9-84BB-DE9540BC4A10}" type="sibTrans" cxnId="{085DE630-AD6B-4095-B205-A63DFE05DA86}">
      <dgm:prSet/>
      <dgm:spPr/>
      <dgm:t>
        <a:bodyPr/>
        <a:lstStyle/>
        <a:p>
          <a:endParaRPr lang="en-US"/>
        </a:p>
      </dgm:t>
    </dgm:pt>
    <dgm:pt modelId="{C3F7E1B0-909A-4E94-906D-55847111A5FD}">
      <dgm:prSet/>
      <dgm:spPr/>
      <dgm:t>
        <a:bodyPr/>
        <a:lstStyle/>
        <a:p>
          <a:pPr>
            <a:lnSpc>
              <a:spcPct val="100000"/>
            </a:lnSpc>
          </a:pPr>
          <a:r>
            <a:rPr lang="en-US"/>
            <a:t>Many options – we use Azure DevOps</a:t>
          </a:r>
        </a:p>
      </dgm:t>
    </dgm:pt>
    <dgm:pt modelId="{E068E746-184E-48D2-A893-BB08C6150B0A}" type="parTrans" cxnId="{DB8E5EBA-6B78-430C-9AB8-763D269982E4}">
      <dgm:prSet/>
      <dgm:spPr/>
      <dgm:t>
        <a:bodyPr/>
        <a:lstStyle/>
        <a:p>
          <a:endParaRPr lang="en-US"/>
        </a:p>
      </dgm:t>
    </dgm:pt>
    <dgm:pt modelId="{E2D6EC48-4ABB-494B-B71E-B65AF83E5C8E}" type="sibTrans" cxnId="{DB8E5EBA-6B78-430C-9AB8-763D269982E4}">
      <dgm:prSet/>
      <dgm:spPr/>
      <dgm:t>
        <a:bodyPr/>
        <a:lstStyle/>
        <a:p>
          <a:endParaRPr lang="en-US"/>
        </a:p>
      </dgm:t>
    </dgm:pt>
    <dgm:pt modelId="{72537C58-65AC-42C7-A72D-8FCB19F9107E}">
      <dgm:prSet/>
      <dgm:spPr/>
      <dgm:t>
        <a:bodyPr/>
        <a:lstStyle/>
        <a:p>
          <a:pPr>
            <a:lnSpc>
              <a:spcPct val="100000"/>
            </a:lnSpc>
          </a:pPr>
          <a:r>
            <a:rPr lang="en-US"/>
            <a:t>… and Jenkins</a:t>
          </a:r>
        </a:p>
      </dgm:t>
    </dgm:pt>
    <dgm:pt modelId="{317398DF-824E-4CA6-8909-77B2D9F1D452}" type="parTrans" cxnId="{14EB78AB-C188-4ADA-9C0F-D7571D533B54}">
      <dgm:prSet/>
      <dgm:spPr/>
      <dgm:t>
        <a:bodyPr/>
        <a:lstStyle/>
        <a:p>
          <a:endParaRPr lang="en-US"/>
        </a:p>
      </dgm:t>
    </dgm:pt>
    <dgm:pt modelId="{45B97C3C-8BEE-49C2-A5C2-1878166C400C}" type="sibTrans" cxnId="{14EB78AB-C188-4ADA-9C0F-D7571D533B54}">
      <dgm:prSet/>
      <dgm:spPr/>
      <dgm:t>
        <a:bodyPr/>
        <a:lstStyle/>
        <a:p>
          <a:endParaRPr lang="en-US"/>
        </a:p>
      </dgm:t>
    </dgm:pt>
    <dgm:pt modelId="{01262328-479B-45B0-B6AF-2EFCEBD2775A}">
      <dgm:prSet/>
      <dgm:spPr/>
      <dgm:t>
        <a:bodyPr/>
        <a:lstStyle/>
        <a:p>
          <a:pPr>
            <a:lnSpc>
              <a:spcPct val="100000"/>
            </a:lnSpc>
          </a:pPr>
          <a:r>
            <a:rPr lang="en-US"/>
            <a:t>… and even Travis</a:t>
          </a:r>
        </a:p>
      </dgm:t>
    </dgm:pt>
    <dgm:pt modelId="{99C0DED1-CB8D-4F95-B79C-8416154CD31A}" type="parTrans" cxnId="{3C0D22AB-A1F2-4AA9-87D6-7405DE2EBFD9}">
      <dgm:prSet/>
      <dgm:spPr/>
      <dgm:t>
        <a:bodyPr/>
        <a:lstStyle/>
        <a:p>
          <a:endParaRPr lang="en-US"/>
        </a:p>
      </dgm:t>
    </dgm:pt>
    <dgm:pt modelId="{DF3B1796-1E69-43B5-AD2A-A9F67A69BFC5}" type="sibTrans" cxnId="{3C0D22AB-A1F2-4AA9-87D6-7405DE2EBFD9}">
      <dgm:prSet/>
      <dgm:spPr/>
      <dgm:t>
        <a:bodyPr/>
        <a:lstStyle/>
        <a:p>
          <a:endParaRPr lang="en-US"/>
        </a:p>
      </dgm:t>
    </dgm:pt>
    <dgm:pt modelId="{24E5D3B0-7FBA-46CC-B0A1-073D8D2547A6}" type="pres">
      <dgm:prSet presAssocID="{8C6D7D1A-B274-4086-912B-3F7220CB2C5D}" presName="Name0" presStyleCnt="0">
        <dgm:presLayoutVars>
          <dgm:dir/>
          <dgm:animLvl val="lvl"/>
          <dgm:resizeHandles val="exact"/>
        </dgm:presLayoutVars>
      </dgm:prSet>
      <dgm:spPr/>
    </dgm:pt>
    <dgm:pt modelId="{BFA849FF-2463-456E-9441-A09978B0729F}" type="pres">
      <dgm:prSet presAssocID="{CA626648-3467-4D1A-85B9-5BCFF599B943}" presName="linNode" presStyleCnt="0"/>
      <dgm:spPr/>
    </dgm:pt>
    <dgm:pt modelId="{A23D9029-75C1-4C6E-A925-0B0DE3D689F7}" type="pres">
      <dgm:prSet presAssocID="{CA626648-3467-4D1A-85B9-5BCFF599B943}" presName="parentText" presStyleLbl="node1" presStyleIdx="0" presStyleCnt="5">
        <dgm:presLayoutVars>
          <dgm:chMax val="1"/>
          <dgm:bulletEnabled val="1"/>
        </dgm:presLayoutVars>
      </dgm:prSet>
      <dgm:spPr/>
    </dgm:pt>
    <dgm:pt modelId="{0265FF14-6196-442E-91CA-0B8D180BF329}" type="pres">
      <dgm:prSet presAssocID="{CA626648-3467-4D1A-85B9-5BCFF599B943}" presName="descendantText" presStyleLbl="alignAccFollowNode1" presStyleIdx="0" presStyleCnt="5">
        <dgm:presLayoutVars>
          <dgm:bulletEnabled val="1"/>
        </dgm:presLayoutVars>
      </dgm:prSet>
      <dgm:spPr/>
    </dgm:pt>
    <dgm:pt modelId="{491C443A-EE93-4BBE-827C-9DD68815CA57}" type="pres">
      <dgm:prSet presAssocID="{01D7EED7-9B9E-4C5A-B5FB-B20C52BCAEA7}" presName="sp" presStyleCnt="0"/>
      <dgm:spPr/>
    </dgm:pt>
    <dgm:pt modelId="{174A1717-2115-4AF9-B11F-1B81E380DB9B}" type="pres">
      <dgm:prSet presAssocID="{682C89FF-BCD2-40DF-ADC5-E5F21EF99BB7}" presName="linNode" presStyleCnt="0"/>
      <dgm:spPr/>
    </dgm:pt>
    <dgm:pt modelId="{C4B212D3-F742-4F12-9F6F-1823B066D70E}" type="pres">
      <dgm:prSet presAssocID="{682C89FF-BCD2-40DF-ADC5-E5F21EF99BB7}" presName="parentText" presStyleLbl="node1" presStyleIdx="1" presStyleCnt="5">
        <dgm:presLayoutVars>
          <dgm:chMax val="1"/>
          <dgm:bulletEnabled val="1"/>
        </dgm:presLayoutVars>
      </dgm:prSet>
      <dgm:spPr/>
    </dgm:pt>
    <dgm:pt modelId="{0030E81C-D518-4478-BAFE-514FF67FFFD6}" type="pres">
      <dgm:prSet presAssocID="{682C89FF-BCD2-40DF-ADC5-E5F21EF99BB7}" presName="descendantText" presStyleLbl="alignAccFollowNode1" presStyleIdx="1" presStyleCnt="5">
        <dgm:presLayoutVars>
          <dgm:bulletEnabled val="1"/>
        </dgm:presLayoutVars>
      </dgm:prSet>
      <dgm:spPr/>
    </dgm:pt>
    <dgm:pt modelId="{AB6104FD-3E60-49BF-932E-07D59BF654D5}" type="pres">
      <dgm:prSet presAssocID="{3918C851-A376-4E3B-B38D-4CC39FC51CDE}" presName="sp" presStyleCnt="0"/>
      <dgm:spPr/>
    </dgm:pt>
    <dgm:pt modelId="{E5B13E46-38F9-4BAB-8570-7393AEA43103}" type="pres">
      <dgm:prSet presAssocID="{DF92659D-652B-4F82-99A2-8D7E2F377241}" presName="linNode" presStyleCnt="0"/>
      <dgm:spPr/>
    </dgm:pt>
    <dgm:pt modelId="{E0DC0FFC-711E-40C0-9A43-AD341EDE5FEE}" type="pres">
      <dgm:prSet presAssocID="{DF92659D-652B-4F82-99A2-8D7E2F377241}" presName="parentText" presStyleLbl="node1" presStyleIdx="2" presStyleCnt="5">
        <dgm:presLayoutVars>
          <dgm:chMax val="1"/>
          <dgm:bulletEnabled val="1"/>
        </dgm:presLayoutVars>
      </dgm:prSet>
      <dgm:spPr/>
    </dgm:pt>
    <dgm:pt modelId="{05C0F7A3-1A57-4E20-B213-ECB3AC95B829}" type="pres">
      <dgm:prSet presAssocID="{DF92659D-652B-4F82-99A2-8D7E2F377241}" presName="descendantText" presStyleLbl="alignAccFollowNode1" presStyleIdx="2" presStyleCnt="5">
        <dgm:presLayoutVars>
          <dgm:bulletEnabled val="1"/>
        </dgm:presLayoutVars>
      </dgm:prSet>
      <dgm:spPr/>
    </dgm:pt>
    <dgm:pt modelId="{D248087B-9C4F-4F28-8FFA-3E10A31105C6}" type="pres">
      <dgm:prSet presAssocID="{F95BB94F-7F00-4177-BD1D-66C2F3F507A3}" presName="sp" presStyleCnt="0"/>
      <dgm:spPr/>
    </dgm:pt>
    <dgm:pt modelId="{9EF3297E-1C3B-411B-95F5-61BE0FDCB1CE}" type="pres">
      <dgm:prSet presAssocID="{8463EC95-8BCE-409E-84E5-3434B859679B}" presName="linNode" presStyleCnt="0"/>
      <dgm:spPr/>
    </dgm:pt>
    <dgm:pt modelId="{2D6C9879-365E-47E6-9D5A-25E635C31A37}" type="pres">
      <dgm:prSet presAssocID="{8463EC95-8BCE-409E-84E5-3434B859679B}" presName="parentText" presStyleLbl="node1" presStyleIdx="3" presStyleCnt="5">
        <dgm:presLayoutVars>
          <dgm:chMax val="1"/>
          <dgm:bulletEnabled val="1"/>
        </dgm:presLayoutVars>
      </dgm:prSet>
      <dgm:spPr/>
    </dgm:pt>
    <dgm:pt modelId="{3B1FE1DA-F0C0-4A0F-B226-0BF19F1DF9AD}" type="pres">
      <dgm:prSet presAssocID="{8463EC95-8BCE-409E-84E5-3434B859679B}" presName="descendantText" presStyleLbl="alignAccFollowNode1" presStyleIdx="3" presStyleCnt="5">
        <dgm:presLayoutVars>
          <dgm:bulletEnabled val="1"/>
        </dgm:presLayoutVars>
      </dgm:prSet>
      <dgm:spPr/>
    </dgm:pt>
    <dgm:pt modelId="{68A30B09-634F-466C-8CF2-92FFBF3B4C98}" type="pres">
      <dgm:prSet presAssocID="{9991DAB8-09B3-4ACE-BBA0-CB0F6E0D69B7}" presName="sp" presStyleCnt="0"/>
      <dgm:spPr/>
    </dgm:pt>
    <dgm:pt modelId="{DA2A961E-2C38-4644-9634-39E37D373BA0}" type="pres">
      <dgm:prSet presAssocID="{D7B42002-0EBE-4303-8D61-C299F96704C9}" presName="linNode" presStyleCnt="0"/>
      <dgm:spPr/>
    </dgm:pt>
    <dgm:pt modelId="{933DA715-C0C3-49D1-A7F2-342064C0AC1F}" type="pres">
      <dgm:prSet presAssocID="{D7B42002-0EBE-4303-8D61-C299F96704C9}" presName="parentText" presStyleLbl="node1" presStyleIdx="4" presStyleCnt="5">
        <dgm:presLayoutVars>
          <dgm:chMax val="1"/>
          <dgm:bulletEnabled val="1"/>
        </dgm:presLayoutVars>
      </dgm:prSet>
      <dgm:spPr/>
    </dgm:pt>
    <dgm:pt modelId="{3DD93608-872B-40CD-8E7F-68157882C22E}" type="pres">
      <dgm:prSet presAssocID="{D7B42002-0EBE-4303-8D61-C299F96704C9}" presName="descendantText" presStyleLbl="alignAccFollowNode1" presStyleIdx="4" presStyleCnt="5">
        <dgm:presLayoutVars>
          <dgm:bulletEnabled val="1"/>
        </dgm:presLayoutVars>
      </dgm:prSet>
      <dgm:spPr/>
    </dgm:pt>
  </dgm:ptLst>
  <dgm:cxnLst>
    <dgm:cxn modelId="{5C8EC302-9C22-41E3-8F2A-9BC54D3CC53B}" type="presOf" srcId="{DF92659D-652B-4F82-99A2-8D7E2F377241}" destId="{E0DC0FFC-711E-40C0-9A43-AD341EDE5FEE}" srcOrd="0" destOrd="0" presId="urn:microsoft.com/office/officeart/2005/8/layout/vList5"/>
    <dgm:cxn modelId="{A839B30D-3736-428D-B184-2390292DD96C}" type="presOf" srcId="{D73AF686-A2FA-4559-9955-FE9AB28CD4D8}" destId="{0030E81C-D518-4478-BAFE-514FF67FFFD6}" srcOrd="0" destOrd="1" presId="urn:microsoft.com/office/officeart/2005/8/layout/vList5"/>
    <dgm:cxn modelId="{F6A27F10-9642-4E0F-B7A0-5A26BF488CB8}" type="presOf" srcId="{682C89FF-BCD2-40DF-ADC5-E5F21EF99BB7}" destId="{C4B212D3-F742-4F12-9F6F-1823B066D70E}" srcOrd="0" destOrd="0" presId="urn:microsoft.com/office/officeart/2005/8/layout/vList5"/>
    <dgm:cxn modelId="{C8F90711-5CD4-4EF4-A83E-9017645CE523}" type="presOf" srcId="{C3F7E1B0-909A-4E94-906D-55847111A5FD}" destId="{3DD93608-872B-40CD-8E7F-68157882C22E}" srcOrd="0" destOrd="0" presId="urn:microsoft.com/office/officeart/2005/8/layout/vList5"/>
    <dgm:cxn modelId="{DEE31111-D57B-454E-921F-EDD7026C86D5}" type="presOf" srcId="{6872FD76-0488-4A7B-988C-FF9056021322}" destId="{05C0F7A3-1A57-4E20-B213-ECB3AC95B829}" srcOrd="0" destOrd="0" presId="urn:microsoft.com/office/officeart/2005/8/layout/vList5"/>
    <dgm:cxn modelId="{F79ACF2E-B931-447D-9749-D9C33A0A7558}" type="presOf" srcId="{8463EC95-8BCE-409E-84E5-3434B859679B}" destId="{2D6C9879-365E-47E6-9D5A-25E635C31A37}" srcOrd="0" destOrd="0" presId="urn:microsoft.com/office/officeart/2005/8/layout/vList5"/>
    <dgm:cxn modelId="{085DE630-AD6B-4095-B205-A63DFE05DA86}" srcId="{8C6D7D1A-B274-4086-912B-3F7220CB2C5D}" destId="{D7B42002-0EBE-4303-8D61-C299F96704C9}" srcOrd="4" destOrd="0" parTransId="{B6246CB2-B483-49F6-B3E3-5DC17B3FF59A}" sibTransId="{313B2E9F-AAA2-44E9-84BB-DE9540BC4A10}"/>
    <dgm:cxn modelId="{09F0B737-2CC7-4F56-A3FD-6EA2988D2B18}" srcId="{8C6D7D1A-B274-4086-912B-3F7220CB2C5D}" destId="{DF92659D-652B-4F82-99A2-8D7E2F377241}" srcOrd="2" destOrd="0" parTransId="{B59D8C30-3AAB-468E-9DB3-D252DDD9E47A}" sibTransId="{F95BB94F-7F00-4177-BD1D-66C2F3F507A3}"/>
    <dgm:cxn modelId="{E9FB5F3B-7B1B-4395-A46D-E6FD778B097B}" type="presOf" srcId="{7A0E6C8B-4164-476C-AF43-F507337A59A5}" destId="{0265FF14-6196-442E-91CA-0B8D180BF329}" srcOrd="0" destOrd="0" presId="urn:microsoft.com/office/officeart/2005/8/layout/vList5"/>
    <dgm:cxn modelId="{48E9525C-00BA-44F4-8A30-5728CC582186}" srcId="{DF92659D-652B-4F82-99A2-8D7E2F377241}" destId="{351F72C7-580D-458B-A8BD-7CDE85ADCB91}" srcOrd="1" destOrd="0" parTransId="{9CFB66C1-5518-42A6-92EF-CFBB93E07E78}" sibTransId="{31CBFD11-6E15-49D3-8B9A-67A7F8EACD26}"/>
    <dgm:cxn modelId="{9EF34962-4262-400C-BDE1-10E5765362CF}" type="presOf" srcId="{01262328-479B-45B0-B6AF-2EFCEBD2775A}" destId="{3DD93608-872B-40CD-8E7F-68157882C22E}" srcOrd="0" destOrd="2" presId="urn:microsoft.com/office/officeart/2005/8/layout/vList5"/>
    <dgm:cxn modelId="{7D277C65-4183-4B9B-B85B-78EB3AB64384}" type="presOf" srcId="{D7B42002-0EBE-4303-8D61-C299F96704C9}" destId="{933DA715-C0C3-49D1-A7F2-342064C0AC1F}" srcOrd="0" destOrd="0" presId="urn:microsoft.com/office/officeart/2005/8/layout/vList5"/>
    <dgm:cxn modelId="{13048445-843D-4B1B-AC78-8663AA89E870}" srcId="{8463EC95-8BCE-409E-84E5-3434B859679B}" destId="{14CF352D-28A6-4D47-8EC9-B64E12FF7E1E}" srcOrd="0" destOrd="0" parTransId="{016D4F3A-3869-462B-ADF4-993DF8B84418}" sibTransId="{C10FDB9A-2B09-4EC7-81BC-771BE0BE9771}"/>
    <dgm:cxn modelId="{DF98716B-8EAA-4BDF-9899-D68C9779A0CE}" srcId="{682C89FF-BCD2-40DF-ADC5-E5F21EF99BB7}" destId="{D73AF686-A2FA-4559-9955-FE9AB28CD4D8}" srcOrd="1" destOrd="0" parTransId="{12BF94A6-7F99-4A12-B21B-C59E2DD5B476}" sibTransId="{1AB36A8B-CA97-48DA-9233-EE56A1A26B2B}"/>
    <dgm:cxn modelId="{F367586C-16B6-4ECA-8E93-F83301CDC35F}" type="presOf" srcId="{D08D7179-AA9F-423F-9A15-88A11A87BA1F}" destId="{0030E81C-D518-4478-BAFE-514FF67FFFD6}" srcOrd="0" destOrd="0" presId="urn:microsoft.com/office/officeart/2005/8/layout/vList5"/>
    <dgm:cxn modelId="{BA7D3351-B3DC-4A15-8D31-65A2064902B5}" srcId="{8463EC95-8BCE-409E-84E5-3434B859679B}" destId="{FC37B3A1-F892-4249-B410-DAF5F1BCDB2C}" srcOrd="1" destOrd="0" parTransId="{3F54FFB5-25A9-494A-B56B-23B1945141A8}" sibTransId="{EA768E48-CEC2-4403-9362-BDB4EEF0DEF2}"/>
    <dgm:cxn modelId="{FDDACE77-ED80-4F0C-92B9-86F20A4AFE1A}" srcId="{DF92659D-652B-4F82-99A2-8D7E2F377241}" destId="{6872FD76-0488-4A7B-988C-FF9056021322}" srcOrd="0" destOrd="0" parTransId="{AB747A44-2966-443F-9AA4-A71C13FD550B}" sibTransId="{22F61589-3C8A-424E-B115-0317406F55BF}"/>
    <dgm:cxn modelId="{0182D08B-F7D8-4FEF-A2D5-25756EDF512A}" type="presOf" srcId="{FC37B3A1-F892-4249-B410-DAF5F1BCDB2C}" destId="{3B1FE1DA-F0C0-4A0F-B226-0BF19F1DF9AD}" srcOrd="0" destOrd="1" presId="urn:microsoft.com/office/officeart/2005/8/layout/vList5"/>
    <dgm:cxn modelId="{3D573F9B-37E2-43D6-8100-F29D2C5315E3}" type="presOf" srcId="{CA626648-3467-4D1A-85B9-5BCFF599B943}" destId="{A23D9029-75C1-4C6E-A925-0B0DE3D689F7}" srcOrd="0" destOrd="0" presId="urn:microsoft.com/office/officeart/2005/8/layout/vList5"/>
    <dgm:cxn modelId="{DC73D79D-F1B7-483F-B711-B05F0A1DEE9C}" type="presOf" srcId="{8C6D7D1A-B274-4086-912B-3F7220CB2C5D}" destId="{24E5D3B0-7FBA-46CC-B0A1-073D8D2547A6}" srcOrd="0" destOrd="0" presId="urn:microsoft.com/office/officeart/2005/8/layout/vList5"/>
    <dgm:cxn modelId="{3C0D22AB-A1F2-4AA9-87D6-7405DE2EBFD9}" srcId="{D7B42002-0EBE-4303-8D61-C299F96704C9}" destId="{01262328-479B-45B0-B6AF-2EFCEBD2775A}" srcOrd="2" destOrd="0" parTransId="{99C0DED1-CB8D-4F95-B79C-8416154CD31A}" sibTransId="{DF3B1796-1E69-43B5-AD2A-A9F67A69BFC5}"/>
    <dgm:cxn modelId="{14EB78AB-C188-4ADA-9C0F-D7571D533B54}" srcId="{D7B42002-0EBE-4303-8D61-C299F96704C9}" destId="{72537C58-65AC-42C7-A72D-8FCB19F9107E}" srcOrd="1" destOrd="0" parTransId="{317398DF-824E-4CA6-8909-77B2D9F1D452}" sibTransId="{45B97C3C-8BEE-49C2-A5C2-1878166C400C}"/>
    <dgm:cxn modelId="{235E76B0-1235-4B55-B2AF-170ED7A609C6}" srcId="{8C6D7D1A-B274-4086-912B-3F7220CB2C5D}" destId="{682C89FF-BCD2-40DF-ADC5-E5F21EF99BB7}" srcOrd="1" destOrd="0" parTransId="{F7FD9FEB-DB20-4783-A1F4-08F1310BAFC1}" sibTransId="{3918C851-A376-4E3B-B38D-4CC39FC51CDE}"/>
    <dgm:cxn modelId="{FBBE1CBA-AEE7-4349-987E-527C4827E435}" type="presOf" srcId="{351F72C7-580D-458B-A8BD-7CDE85ADCB91}" destId="{05C0F7A3-1A57-4E20-B213-ECB3AC95B829}" srcOrd="0" destOrd="1" presId="urn:microsoft.com/office/officeart/2005/8/layout/vList5"/>
    <dgm:cxn modelId="{DB8E5EBA-6B78-430C-9AB8-763D269982E4}" srcId="{D7B42002-0EBE-4303-8D61-C299F96704C9}" destId="{C3F7E1B0-909A-4E94-906D-55847111A5FD}" srcOrd="0" destOrd="0" parTransId="{E068E746-184E-48D2-A893-BB08C6150B0A}" sibTransId="{E2D6EC48-4ABB-494B-B71E-B65AF83E5C8E}"/>
    <dgm:cxn modelId="{1C63D9BF-7B8A-4A1F-8822-6BF3480D8273}" srcId="{682C89FF-BCD2-40DF-ADC5-E5F21EF99BB7}" destId="{D08D7179-AA9F-423F-9A15-88A11A87BA1F}" srcOrd="0" destOrd="0" parTransId="{CB3670C2-B860-4A31-8385-3EB88BAACF42}" sibTransId="{EAF40635-C835-4E0F-A9DB-CE56B7FD15E7}"/>
    <dgm:cxn modelId="{C2C28DC7-2407-4988-9359-156B816F6438}" type="presOf" srcId="{14CF352D-28A6-4D47-8EC9-B64E12FF7E1E}" destId="{3B1FE1DA-F0C0-4A0F-B226-0BF19F1DF9AD}" srcOrd="0" destOrd="0" presId="urn:microsoft.com/office/officeart/2005/8/layout/vList5"/>
    <dgm:cxn modelId="{1984DBD1-2F70-4F5F-883F-B826359FAC6C}" srcId="{8C6D7D1A-B274-4086-912B-3F7220CB2C5D}" destId="{8463EC95-8BCE-409E-84E5-3434B859679B}" srcOrd="3" destOrd="0" parTransId="{590BD58C-655A-4E44-A9AB-D687FE579DF2}" sibTransId="{9991DAB8-09B3-4ACE-BBA0-CB0F6E0D69B7}"/>
    <dgm:cxn modelId="{CFCD63D9-39AA-4DC8-88AB-6C3875CD37E4}" type="presOf" srcId="{72537C58-65AC-42C7-A72D-8FCB19F9107E}" destId="{3DD93608-872B-40CD-8E7F-68157882C22E}" srcOrd="0" destOrd="1" presId="urn:microsoft.com/office/officeart/2005/8/layout/vList5"/>
    <dgm:cxn modelId="{3E0DBCE2-6BD1-4511-AFCE-35EEE76B72DF}" srcId="{CA626648-3467-4D1A-85B9-5BCFF599B943}" destId="{7A0E6C8B-4164-476C-AF43-F507337A59A5}" srcOrd="0" destOrd="0" parTransId="{FE972703-0439-4FE7-9D28-FC9A870295AD}" sibTransId="{154F2400-FE1E-4FBA-A278-95712BF0990A}"/>
    <dgm:cxn modelId="{E08533E5-ADB8-4BCA-8062-CA8251F39991}" type="presOf" srcId="{F267F316-635A-4DE6-88FE-194CC6855713}" destId="{05C0F7A3-1A57-4E20-B213-ECB3AC95B829}" srcOrd="0" destOrd="2" presId="urn:microsoft.com/office/officeart/2005/8/layout/vList5"/>
    <dgm:cxn modelId="{70B555E9-74E8-42B5-9EF6-1CDF56618952}" srcId="{8C6D7D1A-B274-4086-912B-3F7220CB2C5D}" destId="{CA626648-3467-4D1A-85B9-5BCFF599B943}" srcOrd="0" destOrd="0" parTransId="{8C997FE6-0836-4EF6-BB1B-40545E419096}" sibTransId="{01D7EED7-9B9E-4C5A-B5FB-B20C52BCAEA7}"/>
    <dgm:cxn modelId="{5427E7F6-363D-410A-9295-93C9E25F4539}" srcId="{DF92659D-652B-4F82-99A2-8D7E2F377241}" destId="{F267F316-635A-4DE6-88FE-194CC6855713}" srcOrd="2" destOrd="0" parTransId="{832CFC5C-B7B7-4C94-9122-35667CC58C24}" sibTransId="{93DE8B49-EBEA-477A-9D38-C42F58CD60C2}"/>
    <dgm:cxn modelId="{B145682D-DF80-48CA-BE2E-6B935768DEE8}" type="presParOf" srcId="{24E5D3B0-7FBA-46CC-B0A1-073D8D2547A6}" destId="{BFA849FF-2463-456E-9441-A09978B0729F}" srcOrd="0" destOrd="0" presId="urn:microsoft.com/office/officeart/2005/8/layout/vList5"/>
    <dgm:cxn modelId="{627FADA6-DD1A-4BA1-A54F-EC49DCB028DD}" type="presParOf" srcId="{BFA849FF-2463-456E-9441-A09978B0729F}" destId="{A23D9029-75C1-4C6E-A925-0B0DE3D689F7}" srcOrd="0" destOrd="0" presId="urn:microsoft.com/office/officeart/2005/8/layout/vList5"/>
    <dgm:cxn modelId="{F6B841AE-4989-45F5-A051-6A0D19593884}" type="presParOf" srcId="{BFA849FF-2463-456E-9441-A09978B0729F}" destId="{0265FF14-6196-442E-91CA-0B8D180BF329}" srcOrd="1" destOrd="0" presId="urn:microsoft.com/office/officeart/2005/8/layout/vList5"/>
    <dgm:cxn modelId="{4231A834-E8E2-4462-8E38-C911260D68A4}" type="presParOf" srcId="{24E5D3B0-7FBA-46CC-B0A1-073D8D2547A6}" destId="{491C443A-EE93-4BBE-827C-9DD68815CA57}" srcOrd="1" destOrd="0" presId="urn:microsoft.com/office/officeart/2005/8/layout/vList5"/>
    <dgm:cxn modelId="{676CFBB8-164E-4F05-95C0-F36F0122726D}" type="presParOf" srcId="{24E5D3B0-7FBA-46CC-B0A1-073D8D2547A6}" destId="{174A1717-2115-4AF9-B11F-1B81E380DB9B}" srcOrd="2" destOrd="0" presId="urn:microsoft.com/office/officeart/2005/8/layout/vList5"/>
    <dgm:cxn modelId="{B289E260-8B9D-42B9-BD0A-9BA47579AD97}" type="presParOf" srcId="{174A1717-2115-4AF9-B11F-1B81E380DB9B}" destId="{C4B212D3-F742-4F12-9F6F-1823B066D70E}" srcOrd="0" destOrd="0" presId="urn:microsoft.com/office/officeart/2005/8/layout/vList5"/>
    <dgm:cxn modelId="{8EEB9D03-F65E-4DD7-A0FB-0F79E5E080A6}" type="presParOf" srcId="{174A1717-2115-4AF9-B11F-1B81E380DB9B}" destId="{0030E81C-D518-4478-BAFE-514FF67FFFD6}" srcOrd="1" destOrd="0" presId="urn:microsoft.com/office/officeart/2005/8/layout/vList5"/>
    <dgm:cxn modelId="{C1E757FA-439A-4978-8595-B90D6FC36FF7}" type="presParOf" srcId="{24E5D3B0-7FBA-46CC-B0A1-073D8D2547A6}" destId="{AB6104FD-3E60-49BF-932E-07D59BF654D5}" srcOrd="3" destOrd="0" presId="urn:microsoft.com/office/officeart/2005/8/layout/vList5"/>
    <dgm:cxn modelId="{5EACD023-9592-4E6D-8BE4-432D565A2AAF}" type="presParOf" srcId="{24E5D3B0-7FBA-46CC-B0A1-073D8D2547A6}" destId="{E5B13E46-38F9-4BAB-8570-7393AEA43103}" srcOrd="4" destOrd="0" presId="urn:microsoft.com/office/officeart/2005/8/layout/vList5"/>
    <dgm:cxn modelId="{4FA35330-28D1-4D03-9D2D-D08858848473}" type="presParOf" srcId="{E5B13E46-38F9-4BAB-8570-7393AEA43103}" destId="{E0DC0FFC-711E-40C0-9A43-AD341EDE5FEE}" srcOrd="0" destOrd="0" presId="urn:microsoft.com/office/officeart/2005/8/layout/vList5"/>
    <dgm:cxn modelId="{0F087A30-4CF7-4382-9CB9-406BF75F170B}" type="presParOf" srcId="{E5B13E46-38F9-4BAB-8570-7393AEA43103}" destId="{05C0F7A3-1A57-4E20-B213-ECB3AC95B829}" srcOrd="1" destOrd="0" presId="urn:microsoft.com/office/officeart/2005/8/layout/vList5"/>
    <dgm:cxn modelId="{2C915A47-B0E5-4A01-8BFE-527CDDEB02CC}" type="presParOf" srcId="{24E5D3B0-7FBA-46CC-B0A1-073D8D2547A6}" destId="{D248087B-9C4F-4F28-8FFA-3E10A31105C6}" srcOrd="5" destOrd="0" presId="urn:microsoft.com/office/officeart/2005/8/layout/vList5"/>
    <dgm:cxn modelId="{3C5E85A8-EFF1-479C-AF93-B5D9D482913D}" type="presParOf" srcId="{24E5D3B0-7FBA-46CC-B0A1-073D8D2547A6}" destId="{9EF3297E-1C3B-411B-95F5-61BE0FDCB1CE}" srcOrd="6" destOrd="0" presId="urn:microsoft.com/office/officeart/2005/8/layout/vList5"/>
    <dgm:cxn modelId="{DCE26513-F2B8-4275-8830-06F0B9CC2074}" type="presParOf" srcId="{9EF3297E-1C3B-411B-95F5-61BE0FDCB1CE}" destId="{2D6C9879-365E-47E6-9D5A-25E635C31A37}" srcOrd="0" destOrd="0" presId="urn:microsoft.com/office/officeart/2005/8/layout/vList5"/>
    <dgm:cxn modelId="{56FED1A1-F6E6-427F-BBC6-246E166B8C07}" type="presParOf" srcId="{9EF3297E-1C3B-411B-95F5-61BE0FDCB1CE}" destId="{3B1FE1DA-F0C0-4A0F-B226-0BF19F1DF9AD}" srcOrd="1" destOrd="0" presId="urn:microsoft.com/office/officeart/2005/8/layout/vList5"/>
    <dgm:cxn modelId="{EBA0DDD0-08B4-406C-861E-3E3C6C533F58}" type="presParOf" srcId="{24E5D3B0-7FBA-46CC-B0A1-073D8D2547A6}" destId="{68A30B09-634F-466C-8CF2-92FFBF3B4C98}" srcOrd="7" destOrd="0" presId="urn:microsoft.com/office/officeart/2005/8/layout/vList5"/>
    <dgm:cxn modelId="{F3E8FEC6-70C8-49E9-BA06-C1190335E162}" type="presParOf" srcId="{24E5D3B0-7FBA-46CC-B0A1-073D8D2547A6}" destId="{DA2A961E-2C38-4644-9634-39E37D373BA0}" srcOrd="8" destOrd="0" presId="urn:microsoft.com/office/officeart/2005/8/layout/vList5"/>
    <dgm:cxn modelId="{10A38CF4-E8A9-4982-94A7-9939EA0219B5}" type="presParOf" srcId="{DA2A961E-2C38-4644-9634-39E37D373BA0}" destId="{933DA715-C0C3-49D1-A7F2-342064C0AC1F}" srcOrd="0" destOrd="0" presId="urn:microsoft.com/office/officeart/2005/8/layout/vList5"/>
    <dgm:cxn modelId="{08400B95-9463-4014-890F-B782666C8ABC}" type="presParOf" srcId="{DA2A961E-2C38-4644-9634-39E37D373BA0}" destId="{3DD93608-872B-40CD-8E7F-68157882C22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lnSpc>
              <a:spcPct val="100000"/>
            </a:lnSpc>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BABA8D66-4C60-4524-B5FE-790AF3C7C9D7}">
      <dgm:prSet/>
      <dgm:spPr/>
      <dgm:t>
        <a:bodyPr/>
        <a:lstStyle/>
        <a:p>
          <a:pPr>
            <a:lnSpc>
              <a:spcPct val="100000"/>
            </a:lnSpc>
            <a:defRPr b="1"/>
          </a:pPr>
          <a:r>
            <a:rPr lang="en-US"/>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4">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4">
        <dgm:presLayoutVars/>
      </dgm:prSet>
      <dgm:spPr/>
    </dgm:pt>
    <dgm:pt modelId="{F149231D-58AC-4463-85DF-D2FFE80EC371}" type="pres">
      <dgm:prSet presAssocID="{C698EEB1-B3B9-4BDD-9308-E2A7E30380AF}" presName="sibTrans" presStyleCnt="0"/>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2" presStyleCnt="4">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3" presStyleCnt="4">
        <dgm:presLayoutVars/>
      </dgm:prSet>
      <dgm:spPr/>
    </dgm:pt>
  </dgm:ptLst>
  <dgm:cxnLst>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0F90BE6C-06C4-45B8-872F-A2D0182B1DD8}" srcId="{F07E83CD-7702-4CD2-A002-9DF988BAEE28}" destId="{BABA8D66-4C60-4524-B5FE-790AF3C7C9D7}" srcOrd="1" destOrd="0" parTransId="{7F3EC6DA-4752-44E5-ACAE-3AA38F421E44}" sibTransId="{04144804-D013-461C-B857-83A70142BF88}"/>
    <dgm:cxn modelId="{D0655D75-C3EF-4AFA-B826-4CD2B9348F03}" type="presOf" srcId="{BABA8D66-4C60-4524-B5FE-790AF3C7C9D7}" destId="{931DA85C-A9DE-4064-85B4-F0CDCEF8B742}" srcOrd="0" destOrd="0" presId="urn:microsoft.com/office/officeart/2018/2/layout/IconLabelDescriptionList"/>
    <dgm:cxn modelId="{4D274BA9-0490-4CD0-81FF-0EB676A5ED37}" type="presOf" srcId="{C7FBBAEE-A94D-480F-BEA4-F017B813401B}" destId="{1BBF8518-3EDA-44B2-ACC8-7F8B8492E9D3}" srcOrd="0" destOrd="0" presId="urn:microsoft.com/office/officeart/2018/2/layout/IconLabelDescriptionList"/>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 modelId="{98CAE9FC-331B-4986-8291-33CF2AEE7AA5}" type="presParOf" srcId="{0B92D815-97B5-4437-801E-6E2A12220413}" destId="{F149231D-58AC-4463-85DF-D2FFE80EC371}" srcOrd="1" destOrd="0" presId="urn:microsoft.com/office/officeart/2018/2/layout/IconLabelDescriptionList"/>
    <dgm:cxn modelId="{DA85742B-0719-4A71-9514-90AE4A44DBE1}" type="presParOf" srcId="{0B92D815-97B5-4437-801E-6E2A12220413}" destId="{720D3C05-EEF4-4783-94AF-09A57775B20C}" srcOrd="2"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lnSpc>
              <a:spcPct val="100000"/>
            </a:lnSpc>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C61C0F22-2CDC-452A-A0A4-DDBFC4CDF20E}">
      <dgm:prSet/>
      <dgm:spPr/>
      <dgm:t>
        <a:bodyPr/>
        <a:lstStyle/>
        <a:p>
          <a:pPr>
            <a:lnSpc>
              <a:spcPct val="100000"/>
            </a:lnSpc>
          </a:pPr>
          <a:r>
            <a:rPr lang="en-US" dirty="0"/>
            <a:t>Models can be large</a:t>
          </a:r>
        </a:p>
      </dgm:t>
    </dgm:pt>
    <dgm:pt modelId="{8BAB9810-7CFF-4147-9652-9AD4FCBA8783}" type="parTrans" cxnId="{F026E6F9-12CA-4789-AE1B-9EE97CBE9D33}">
      <dgm:prSet/>
      <dgm:spPr/>
      <dgm:t>
        <a:bodyPr/>
        <a:lstStyle/>
        <a:p>
          <a:endParaRPr lang="en-US"/>
        </a:p>
      </dgm:t>
    </dgm:pt>
    <dgm:pt modelId="{0EE13CE6-11FA-4309-834C-EDFA9BA6E5AC}" type="sibTrans" cxnId="{F026E6F9-12CA-4789-AE1B-9EE97CBE9D33}">
      <dgm:prSet/>
      <dgm:spPr/>
      <dgm:t>
        <a:bodyPr/>
        <a:lstStyle/>
        <a:p>
          <a:endParaRPr lang="en-US"/>
        </a:p>
      </dgm:t>
    </dgm:pt>
    <dgm:pt modelId="{E05D893E-96D4-40A2-8951-8AF900C71881}">
      <dgm:prSet/>
      <dgm:spPr/>
      <dgm:t>
        <a:bodyPr/>
        <a:lstStyle/>
        <a:p>
          <a:pPr>
            <a:lnSpc>
              <a:spcPct val="100000"/>
            </a:lnSpc>
          </a:pPr>
          <a:r>
            <a:rPr lang="en-US" dirty="0"/>
            <a:t>Monitoring model performance</a:t>
          </a:r>
        </a:p>
      </dgm:t>
    </dgm:pt>
    <dgm:pt modelId="{D8954795-6286-4912-8866-68AA2E60C6E4}" type="parTrans" cxnId="{2E01FA6D-EF88-4354-92BA-CEE9FCADAE2F}">
      <dgm:prSet/>
      <dgm:spPr/>
      <dgm:t>
        <a:bodyPr/>
        <a:lstStyle/>
        <a:p>
          <a:endParaRPr lang="en-US"/>
        </a:p>
      </dgm:t>
    </dgm:pt>
    <dgm:pt modelId="{7F7D5AC0-D7AB-4238-B655-C6D8439FFFDB}" type="sibTrans" cxnId="{2E01FA6D-EF88-4354-92BA-CEE9FCADAE2F}">
      <dgm:prSet/>
      <dgm:spPr/>
      <dgm:t>
        <a:bodyPr/>
        <a:lstStyle/>
        <a:p>
          <a:endParaRPr lang="en-US"/>
        </a:p>
      </dgm:t>
    </dgm:pt>
    <dgm:pt modelId="{815E0580-09A8-4F43-84A0-740C9E09A018}">
      <dgm:prSet/>
      <dgm:spPr/>
      <dgm:t>
        <a:bodyPr/>
        <a:lstStyle/>
        <a:p>
          <a:pPr>
            <a:lnSpc>
              <a:spcPct val="100000"/>
            </a:lnSpc>
          </a:pPr>
          <a:r>
            <a:rPr lang="en-US" dirty="0"/>
            <a:t>“Flighting”, or A/B Testing</a:t>
          </a:r>
        </a:p>
      </dgm:t>
    </dgm:pt>
    <dgm:pt modelId="{8C7CDFC3-AF20-4815-BDC3-C81BAC2FADFB}" type="parTrans" cxnId="{AFA4FE3E-75F5-40AA-B961-068E99E65EBC}">
      <dgm:prSet/>
      <dgm:spPr/>
      <dgm:t>
        <a:bodyPr/>
        <a:lstStyle/>
        <a:p>
          <a:endParaRPr lang="en-US"/>
        </a:p>
      </dgm:t>
    </dgm:pt>
    <dgm:pt modelId="{F7C6428B-0634-480F-8F32-95BB95B49A9F}" type="sibTrans" cxnId="{AFA4FE3E-75F5-40AA-B961-068E99E65EBC}">
      <dgm:prSet/>
      <dgm:spPr/>
      <dgm:t>
        <a:bodyPr/>
        <a:lstStyle/>
        <a:p>
          <a:endParaRPr lang="en-US"/>
        </a:p>
      </dgm:t>
    </dgm:pt>
    <dgm:pt modelId="{412B25D9-5468-4E83-B7C9-965832795570}">
      <dgm:prSet/>
      <dgm:spPr/>
      <dgm:t>
        <a:bodyPr/>
        <a:lstStyle/>
        <a:p>
          <a:pPr>
            <a:lnSpc>
              <a:spcPct val="100000"/>
            </a:lnSpc>
          </a:pPr>
          <a:r>
            <a:rPr lang="en-US"/>
            <a:t>Quantization, compression</a:t>
          </a:r>
          <a:endParaRPr lang="en-US" dirty="0"/>
        </a:p>
      </dgm:t>
    </dgm:pt>
    <dgm:pt modelId="{3D34AF50-7991-4B35-B1AF-5B158A98512A}" type="parTrans" cxnId="{34E59364-25DA-44F0-802D-83AC2202DE20}">
      <dgm:prSet/>
      <dgm:spPr/>
    </dgm:pt>
    <dgm:pt modelId="{7F985545-A068-4C46-A680-CA279C6A1A54}" type="sibTrans" cxnId="{34E59364-25DA-44F0-802D-83AC2202DE20}">
      <dgm:prSet/>
      <dgm:spPr/>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2">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2">
        <dgm:presLayoutVars/>
      </dgm:prSet>
      <dgm:spPr/>
    </dgm:pt>
  </dgm:ptLst>
  <dgm:cxnLst>
    <dgm:cxn modelId="{CB540502-994F-4695-8360-30FBFA180EE4}" type="presOf" srcId="{815E0580-09A8-4F43-84A0-740C9E09A018}" destId="{FA34EBFE-35E1-414C-B595-430104FF0BE0}" srcOrd="0" destOrd="3" presId="urn:microsoft.com/office/officeart/2018/2/layout/IconLabelDescriptionList"/>
    <dgm:cxn modelId="{0FA35F17-5AAC-4160-9DD6-8408BCA45E3D}" type="presOf" srcId="{E05D893E-96D4-40A2-8951-8AF900C71881}" destId="{FA34EBFE-35E1-414C-B595-430104FF0BE0}" srcOrd="0" destOrd="2" presId="urn:microsoft.com/office/officeart/2018/2/layout/IconLabelDescriptionList"/>
    <dgm:cxn modelId="{6B062522-B582-4807-BC0E-05E29EC4C2A5}" type="presOf" srcId="{412B25D9-5468-4E83-B7C9-965832795570}" destId="{FA34EBFE-35E1-414C-B595-430104FF0BE0}" srcOrd="0" destOrd="1" presId="urn:microsoft.com/office/officeart/2018/2/layout/IconLabelDescriptionList"/>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AFA4FE3E-75F5-40AA-B961-068E99E65EBC}" srcId="{C7FBBAEE-A94D-480F-BEA4-F017B813401B}" destId="{815E0580-09A8-4F43-84A0-740C9E09A018}" srcOrd="3" destOrd="0" parTransId="{8C7CDFC3-AF20-4815-BDC3-C81BAC2FADFB}" sibTransId="{F7C6428B-0634-480F-8F32-95BB95B49A9F}"/>
    <dgm:cxn modelId="{34E59364-25DA-44F0-802D-83AC2202DE20}" srcId="{C7FBBAEE-A94D-480F-BEA4-F017B813401B}" destId="{412B25D9-5468-4E83-B7C9-965832795570}" srcOrd="1" destOrd="0" parTransId="{3D34AF50-7991-4B35-B1AF-5B158A98512A}" sibTransId="{7F985545-A068-4C46-A680-CA279C6A1A54}"/>
    <dgm:cxn modelId="{2E01FA6D-EF88-4354-92BA-CEE9FCADAE2F}" srcId="{C7FBBAEE-A94D-480F-BEA4-F017B813401B}" destId="{E05D893E-96D4-40A2-8951-8AF900C71881}" srcOrd="2" destOrd="0" parTransId="{D8954795-6286-4912-8866-68AA2E60C6E4}" sibTransId="{7F7D5AC0-D7AB-4238-B655-C6D8439FFFDB}"/>
    <dgm:cxn modelId="{4D274BA9-0490-4CD0-81FF-0EB676A5ED37}" type="presOf" srcId="{C7FBBAEE-A94D-480F-BEA4-F017B813401B}" destId="{1BBF8518-3EDA-44B2-ACC8-7F8B8492E9D3}" srcOrd="0" destOrd="0" presId="urn:microsoft.com/office/officeart/2018/2/layout/IconLabelDescriptionList"/>
    <dgm:cxn modelId="{5C76A2B3-3003-4F65-BFAE-962C126B5255}" type="presOf" srcId="{C61C0F22-2CDC-452A-A0A4-DDBFC4CDF20E}" destId="{FA34EBFE-35E1-414C-B595-430104FF0BE0}" srcOrd="0" destOrd="0" presId="urn:microsoft.com/office/officeart/2018/2/layout/IconLabelDescriptionList"/>
    <dgm:cxn modelId="{F026E6F9-12CA-4789-AE1B-9EE97CBE9D33}" srcId="{C7FBBAEE-A94D-480F-BEA4-F017B813401B}" destId="{C61C0F22-2CDC-452A-A0A4-DDBFC4CDF20E}" srcOrd="0" destOrd="0" parTransId="{8BAB9810-7CFF-4147-9652-9AD4FCBA8783}" sibTransId="{0EE13CE6-11FA-4309-834C-EDFA9BA6E5AC}"/>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lnSpc>
              <a:spcPct val="100000"/>
            </a:lnSpc>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BABA8D66-4C60-4524-B5FE-790AF3C7C9D7}">
      <dgm:prSet/>
      <dgm:spPr/>
      <dgm:t>
        <a:bodyPr/>
        <a:lstStyle/>
        <a:p>
          <a:pPr>
            <a:lnSpc>
              <a:spcPct val="100000"/>
            </a:lnSpc>
            <a:defRPr b="1"/>
          </a:pPr>
          <a:r>
            <a:rPr lang="en-US"/>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4">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4">
        <dgm:presLayoutVars/>
      </dgm:prSet>
      <dgm:spPr/>
    </dgm:pt>
    <dgm:pt modelId="{F149231D-58AC-4463-85DF-D2FFE80EC371}" type="pres">
      <dgm:prSet presAssocID="{C698EEB1-B3B9-4BDD-9308-E2A7E30380AF}" presName="sibTrans" presStyleCnt="0"/>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2" presStyleCnt="4">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3" presStyleCnt="4">
        <dgm:presLayoutVars/>
      </dgm:prSet>
      <dgm:spPr/>
    </dgm:pt>
  </dgm:ptLst>
  <dgm:cxnLst>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0F90BE6C-06C4-45B8-872F-A2D0182B1DD8}" srcId="{F07E83CD-7702-4CD2-A002-9DF988BAEE28}" destId="{BABA8D66-4C60-4524-B5FE-790AF3C7C9D7}" srcOrd="1" destOrd="0" parTransId="{7F3EC6DA-4752-44E5-ACAE-3AA38F421E44}" sibTransId="{04144804-D013-461C-B857-83A70142BF88}"/>
    <dgm:cxn modelId="{D0655D75-C3EF-4AFA-B826-4CD2B9348F03}" type="presOf" srcId="{BABA8D66-4C60-4524-B5FE-790AF3C7C9D7}" destId="{931DA85C-A9DE-4064-85B4-F0CDCEF8B742}" srcOrd="0" destOrd="0" presId="urn:microsoft.com/office/officeart/2018/2/layout/IconLabelDescriptionList"/>
    <dgm:cxn modelId="{4D274BA9-0490-4CD0-81FF-0EB676A5ED37}" type="presOf" srcId="{C7FBBAEE-A94D-480F-BEA4-F017B813401B}" destId="{1BBF8518-3EDA-44B2-ACC8-7F8B8492E9D3}" srcOrd="0" destOrd="0" presId="urn:microsoft.com/office/officeart/2018/2/layout/IconLabelDescriptionList"/>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 modelId="{98CAE9FC-331B-4986-8291-33CF2AEE7AA5}" type="presParOf" srcId="{0B92D815-97B5-4437-801E-6E2A12220413}" destId="{F149231D-58AC-4463-85DF-D2FFE80EC371}" srcOrd="1" destOrd="0" presId="urn:microsoft.com/office/officeart/2018/2/layout/IconLabelDescriptionList"/>
    <dgm:cxn modelId="{DA85742B-0719-4A71-9514-90AE4A44DBE1}" type="presParOf" srcId="{0B92D815-97B5-4437-801E-6E2A12220413}" destId="{720D3C05-EEF4-4783-94AF-09A57775B20C}" srcOrd="2"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ABA8D66-4C60-4524-B5FE-790AF3C7C9D7}">
      <dgm:prSet/>
      <dgm:spPr/>
      <dgm:t>
        <a:bodyPr/>
        <a:lstStyle/>
        <a:p>
          <a:pPr>
            <a:lnSpc>
              <a:spcPct val="100000"/>
            </a:lnSpc>
            <a:defRPr b="1"/>
          </a:pPr>
          <a:r>
            <a:rPr lang="en-US" dirty="0"/>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3EC263DC-32E3-4B54-BC64-CC259C48300C}">
      <dgm:prSet/>
      <dgm:spPr/>
      <dgm:t>
        <a:bodyPr/>
        <a:lstStyle/>
        <a:p>
          <a:pPr>
            <a:lnSpc>
              <a:spcPct val="100000"/>
            </a:lnSpc>
          </a:pPr>
          <a:r>
            <a:rPr lang="en-US" dirty="0"/>
            <a:t>Scrubbing</a:t>
          </a:r>
        </a:p>
      </dgm:t>
    </dgm:pt>
    <dgm:pt modelId="{56F9EA01-3866-480F-B424-3CEEEB1D5161}" type="parTrans" cxnId="{E2E5CE55-A438-4BBA-975B-893B636F6B2D}">
      <dgm:prSet/>
      <dgm:spPr/>
      <dgm:t>
        <a:bodyPr/>
        <a:lstStyle/>
        <a:p>
          <a:endParaRPr lang="en-US"/>
        </a:p>
      </dgm:t>
    </dgm:pt>
    <dgm:pt modelId="{AF8D223C-255E-4EE4-AE68-8689FBA22447}" type="sibTrans" cxnId="{E2E5CE55-A438-4BBA-975B-893B636F6B2D}">
      <dgm:prSet/>
      <dgm:spPr/>
      <dgm:t>
        <a:bodyPr/>
        <a:lstStyle/>
        <a:p>
          <a:endParaRPr lang="en-US"/>
        </a:p>
      </dgm:t>
    </dgm:pt>
    <dgm:pt modelId="{BE723A3F-1083-4F91-8942-EED24824FF3D}">
      <dgm:prSet/>
      <dgm:spPr/>
      <dgm:t>
        <a:bodyPr/>
        <a:lstStyle/>
        <a:p>
          <a:pPr>
            <a:lnSpc>
              <a:spcPct val="100000"/>
            </a:lnSpc>
          </a:pPr>
          <a:r>
            <a:rPr lang="en-US"/>
            <a:t>GDPR and You</a:t>
          </a:r>
        </a:p>
      </dgm:t>
    </dgm:pt>
    <dgm:pt modelId="{AF017B11-EA65-4DAA-B2B0-6B513F9635B9}" type="parTrans" cxnId="{CC20AF22-2307-46C0-8913-4633023E2D8E}">
      <dgm:prSet/>
      <dgm:spPr/>
      <dgm:t>
        <a:bodyPr/>
        <a:lstStyle/>
        <a:p>
          <a:endParaRPr lang="en-US"/>
        </a:p>
      </dgm:t>
    </dgm:pt>
    <dgm:pt modelId="{65B99B7C-F083-40B3-A65A-0776BF14A541}" type="sibTrans" cxnId="{CC20AF22-2307-46C0-8913-4633023E2D8E}">
      <dgm:prSet/>
      <dgm:spPr/>
      <dgm:t>
        <a:bodyPr/>
        <a:lstStyle/>
        <a:p>
          <a:endParaRPr lang="en-US"/>
        </a:p>
      </dgm:t>
    </dgm:pt>
    <dgm:pt modelId="{9C2683BB-5175-4FC5-8E16-E84B6103D0CC}">
      <dgm:prSet/>
      <dgm:spPr/>
      <dgm:t>
        <a:bodyPr/>
        <a:lstStyle/>
        <a:p>
          <a:pPr>
            <a:lnSpc>
              <a:spcPct val="100000"/>
            </a:lnSpc>
          </a:pPr>
          <a:r>
            <a:rPr lang="en-US"/>
            <a:t>Lineage tracking</a:t>
          </a:r>
          <a:endParaRPr lang="en-US" dirty="0"/>
        </a:p>
      </dgm:t>
    </dgm:pt>
    <dgm:pt modelId="{07DCAA7E-EB20-472A-A49E-37EE50D83734}" type="parTrans" cxnId="{C6D2E694-7782-413D-BDBC-007A35ACB5DB}">
      <dgm:prSet/>
      <dgm:spPr/>
    </dgm:pt>
    <dgm:pt modelId="{0FA01468-7F64-4EC4-BB5C-9E81DC07448B}" type="sibTrans" cxnId="{C6D2E694-7782-413D-BDBC-007A35ACB5DB}">
      <dgm:prSet/>
      <dgm:spPr/>
    </dgm:pt>
    <dgm:pt modelId="{0B92D815-97B5-4437-801E-6E2A12220413}" type="pres">
      <dgm:prSet presAssocID="{F07E83CD-7702-4CD2-A002-9DF988BAEE28}" presName="root" presStyleCnt="0">
        <dgm:presLayoutVars>
          <dgm:dir/>
          <dgm:resizeHandles val="exact"/>
        </dgm:presLayoutVars>
      </dgm:prSet>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0" presStyleCnt="2">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1" presStyleCnt="2">
        <dgm:presLayoutVars/>
      </dgm:prSet>
      <dgm:spPr/>
    </dgm:pt>
  </dgm:ptLst>
  <dgm:cxnLst>
    <dgm:cxn modelId="{CC20AF22-2307-46C0-8913-4633023E2D8E}" srcId="{BABA8D66-4C60-4524-B5FE-790AF3C7C9D7}" destId="{BE723A3F-1083-4F91-8942-EED24824FF3D}" srcOrd="2" destOrd="0" parTransId="{AF017B11-EA65-4DAA-B2B0-6B513F9635B9}" sibTransId="{65B99B7C-F083-40B3-A65A-0776BF14A541}"/>
    <dgm:cxn modelId="{31D93D32-A67A-485A-9E01-F10F70315694}" type="presOf" srcId="{F07E83CD-7702-4CD2-A002-9DF988BAEE28}" destId="{0B92D815-97B5-4437-801E-6E2A12220413}" srcOrd="0" destOrd="0" presId="urn:microsoft.com/office/officeart/2018/2/layout/IconLabelDescriptionList"/>
    <dgm:cxn modelId="{FEBE5738-3790-4C82-BB0A-56F9F761B586}" type="presOf" srcId="{3EC263DC-32E3-4B54-BC64-CC259C48300C}" destId="{A185BABB-59B0-4C5D-B1AF-16098D2267D6}" srcOrd="0" destOrd="0" presId="urn:microsoft.com/office/officeart/2018/2/layout/IconLabelDescriptionList"/>
    <dgm:cxn modelId="{BD834E67-D857-4E00-B880-51C82B47F1D9}" type="presOf" srcId="{BE723A3F-1083-4F91-8942-EED24824FF3D}" destId="{A185BABB-59B0-4C5D-B1AF-16098D2267D6}" srcOrd="0" destOrd="2" presId="urn:microsoft.com/office/officeart/2018/2/layout/IconLabelDescriptionList"/>
    <dgm:cxn modelId="{0F90BE6C-06C4-45B8-872F-A2D0182B1DD8}" srcId="{F07E83CD-7702-4CD2-A002-9DF988BAEE28}" destId="{BABA8D66-4C60-4524-B5FE-790AF3C7C9D7}" srcOrd="0" destOrd="0" parTransId="{7F3EC6DA-4752-44E5-ACAE-3AA38F421E44}" sibTransId="{04144804-D013-461C-B857-83A70142BF88}"/>
    <dgm:cxn modelId="{D0655D75-C3EF-4AFA-B826-4CD2B9348F03}" type="presOf" srcId="{BABA8D66-4C60-4524-B5FE-790AF3C7C9D7}" destId="{931DA85C-A9DE-4064-85B4-F0CDCEF8B742}" srcOrd="0" destOrd="0" presId="urn:microsoft.com/office/officeart/2018/2/layout/IconLabelDescriptionList"/>
    <dgm:cxn modelId="{E2E5CE55-A438-4BBA-975B-893B636F6B2D}" srcId="{BABA8D66-4C60-4524-B5FE-790AF3C7C9D7}" destId="{3EC263DC-32E3-4B54-BC64-CC259C48300C}" srcOrd="0" destOrd="0" parTransId="{56F9EA01-3866-480F-B424-3CEEEB1D5161}" sibTransId="{AF8D223C-255E-4EE4-AE68-8689FBA22447}"/>
    <dgm:cxn modelId="{B31F325A-1F6B-4DEF-AF32-9B05586DE564}" type="presOf" srcId="{9C2683BB-5175-4FC5-8E16-E84B6103D0CC}" destId="{A185BABB-59B0-4C5D-B1AF-16098D2267D6}" srcOrd="0" destOrd="1" presId="urn:microsoft.com/office/officeart/2018/2/layout/IconLabelDescriptionList"/>
    <dgm:cxn modelId="{C6D2E694-7782-413D-BDBC-007A35ACB5DB}" srcId="{BABA8D66-4C60-4524-B5FE-790AF3C7C9D7}" destId="{9C2683BB-5175-4FC5-8E16-E84B6103D0CC}" srcOrd="1" destOrd="0" parTransId="{07DCAA7E-EB20-472A-A49E-37EE50D83734}" sibTransId="{0FA01468-7F64-4EC4-BB5C-9E81DC07448B}"/>
    <dgm:cxn modelId="{DA85742B-0719-4A71-9514-90AE4A44DBE1}" type="presParOf" srcId="{0B92D815-97B5-4437-801E-6E2A12220413}" destId="{720D3C05-EEF4-4783-94AF-09A57775B20C}" srcOrd="0"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FE3AF1-D2A1-45B3-853E-89B99203A5FD}"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8642622-2F65-4701-833C-66399162D0A5}">
      <dgm:prSet/>
      <dgm:spPr/>
      <dgm:t>
        <a:bodyPr/>
        <a:lstStyle/>
        <a:p>
          <a:pPr>
            <a:defRPr b="1"/>
          </a:pPr>
          <a:r>
            <a:rPr lang="en-US"/>
            <a:t>Strategic Partners</a:t>
          </a:r>
        </a:p>
      </dgm:t>
    </dgm:pt>
    <dgm:pt modelId="{F31C4242-1241-4AC9-95DB-E43B9C6653B5}" type="parTrans" cxnId="{A3E2ED3C-81E2-41F4-986E-0F0BE988DC7C}">
      <dgm:prSet/>
      <dgm:spPr/>
      <dgm:t>
        <a:bodyPr/>
        <a:lstStyle/>
        <a:p>
          <a:endParaRPr lang="en-US"/>
        </a:p>
      </dgm:t>
    </dgm:pt>
    <dgm:pt modelId="{74C060AC-FAC5-4D26-BC81-D096294C9BCC}" type="sibTrans" cxnId="{A3E2ED3C-81E2-41F4-986E-0F0BE988DC7C}">
      <dgm:prSet/>
      <dgm:spPr/>
      <dgm:t>
        <a:bodyPr/>
        <a:lstStyle/>
        <a:p>
          <a:endParaRPr lang="en-US"/>
        </a:p>
      </dgm:t>
    </dgm:pt>
    <dgm:pt modelId="{68D0B585-D6A6-4D4C-AE32-1571E2FE0834}">
      <dgm:prSet/>
      <dgm:spPr/>
      <dgm:t>
        <a:bodyPr/>
        <a:lstStyle/>
        <a:p>
          <a:r>
            <a:rPr lang="en-US"/>
            <a:t>Microsoft’s Largest Customers</a:t>
          </a:r>
        </a:p>
      </dgm:t>
    </dgm:pt>
    <dgm:pt modelId="{3F84436F-13C4-4295-AF20-788D52B5DD7C}" type="parTrans" cxnId="{FDEB77E2-98A0-41F0-8A20-6FE1B680F554}">
      <dgm:prSet/>
      <dgm:spPr/>
      <dgm:t>
        <a:bodyPr/>
        <a:lstStyle/>
        <a:p>
          <a:endParaRPr lang="en-US"/>
        </a:p>
      </dgm:t>
    </dgm:pt>
    <dgm:pt modelId="{AFAAFA7B-41F9-4ECF-987B-6D465B1A397B}" type="sibTrans" cxnId="{FDEB77E2-98A0-41F0-8A20-6FE1B680F554}">
      <dgm:prSet/>
      <dgm:spPr/>
      <dgm:t>
        <a:bodyPr/>
        <a:lstStyle/>
        <a:p>
          <a:endParaRPr lang="en-US"/>
        </a:p>
      </dgm:t>
    </dgm:pt>
    <dgm:pt modelId="{0ACA3B75-C90F-4228-979E-0E1882C96148}">
      <dgm:prSet/>
      <dgm:spPr/>
      <dgm:t>
        <a:bodyPr/>
        <a:lstStyle/>
        <a:p>
          <a:r>
            <a:rPr lang="en-US"/>
            <a:t>But… sometimes not</a:t>
          </a:r>
        </a:p>
      </dgm:t>
    </dgm:pt>
    <dgm:pt modelId="{E5D7E06A-07AB-4334-98D5-DD0F0D54B78F}" type="parTrans" cxnId="{D7027719-D337-4513-8634-E4A9D4EB06C7}">
      <dgm:prSet/>
      <dgm:spPr/>
      <dgm:t>
        <a:bodyPr/>
        <a:lstStyle/>
        <a:p>
          <a:endParaRPr lang="en-US"/>
        </a:p>
      </dgm:t>
    </dgm:pt>
    <dgm:pt modelId="{2A47EAA4-9CE4-4085-9DFE-8362BDE555AC}" type="sibTrans" cxnId="{D7027719-D337-4513-8634-E4A9D4EB06C7}">
      <dgm:prSet/>
      <dgm:spPr/>
      <dgm:t>
        <a:bodyPr/>
        <a:lstStyle/>
        <a:p>
          <a:endParaRPr lang="en-US"/>
        </a:p>
      </dgm:t>
    </dgm:pt>
    <dgm:pt modelId="{6EE744AF-3169-4264-B3E8-5C08ECE464B0}">
      <dgm:prSet/>
      <dgm:spPr/>
      <dgm:t>
        <a:bodyPr/>
        <a:lstStyle/>
        <a:p>
          <a:r>
            <a:rPr lang="en-US"/>
            <a:t>Or… sometimes on strange projects</a:t>
          </a:r>
        </a:p>
      </dgm:t>
    </dgm:pt>
    <dgm:pt modelId="{9D33FEDB-22FA-4B0B-9CC8-D31CC1244D06}" type="parTrans" cxnId="{1F182096-E679-4CAD-BF7B-511AF3ECE93F}">
      <dgm:prSet/>
      <dgm:spPr/>
      <dgm:t>
        <a:bodyPr/>
        <a:lstStyle/>
        <a:p>
          <a:endParaRPr lang="en-US"/>
        </a:p>
      </dgm:t>
    </dgm:pt>
    <dgm:pt modelId="{DD441BFE-7A45-40F8-B13F-C6548D41E6F4}" type="sibTrans" cxnId="{1F182096-E679-4CAD-BF7B-511AF3ECE93F}">
      <dgm:prSet/>
      <dgm:spPr/>
      <dgm:t>
        <a:bodyPr/>
        <a:lstStyle/>
        <a:p>
          <a:endParaRPr lang="en-US"/>
        </a:p>
      </dgm:t>
    </dgm:pt>
    <dgm:pt modelId="{49CE568F-8B0C-4155-AF02-02EF88EA2009}">
      <dgm:prSet/>
      <dgm:spPr/>
      <dgm:t>
        <a:bodyPr/>
        <a:lstStyle/>
        <a:p>
          <a:pPr>
            <a:defRPr b="1"/>
          </a:pPr>
          <a:r>
            <a:rPr lang="en-US"/>
            <a:t>Code-With</a:t>
          </a:r>
        </a:p>
      </dgm:t>
    </dgm:pt>
    <dgm:pt modelId="{CDBF49B6-280D-4956-81D2-55A9260F4B5C}" type="parTrans" cxnId="{8A556FD3-80C9-4961-B74B-51BD9E781209}">
      <dgm:prSet/>
      <dgm:spPr/>
      <dgm:t>
        <a:bodyPr/>
        <a:lstStyle/>
        <a:p>
          <a:endParaRPr lang="en-US"/>
        </a:p>
      </dgm:t>
    </dgm:pt>
    <dgm:pt modelId="{1655B8AD-C396-472A-8197-2E65E3025D88}" type="sibTrans" cxnId="{8A556FD3-80C9-4961-B74B-51BD9E781209}">
      <dgm:prSet/>
      <dgm:spPr/>
      <dgm:t>
        <a:bodyPr/>
        <a:lstStyle/>
        <a:p>
          <a:endParaRPr lang="en-US"/>
        </a:p>
      </dgm:t>
    </dgm:pt>
    <dgm:pt modelId="{AE9F7A15-4FCB-499C-A2D4-D20ECB5BB31E}">
      <dgm:prSet/>
      <dgm:spPr/>
      <dgm:t>
        <a:bodyPr/>
        <a:lstStyle/>
        <a:p>
          <a:r>
            <a:rPr lang="en-US"/>
            <a:t>Code side-by-side with their developers</a:t>
          </a:r>
        </a:p>
      </dgm:t>
    </dgm:pt>
    <dgm:pt modelId="{260D0EA4-2C19-4EEB-8A11-4AC77D45705C}" type="parTrans" cxnId="{5CA09D23-5375-4EC7-8BFF-5BF772C25BA8}">
      <dgm:prSet/>
      <dgm:spPr/>
      <dgm:t>
        <a:bodyPr/>
        <a:lstStyle/>
        <a:p>
          <a:endParaRPr lang="en-US"/>
        </a:p>
      </dgm:t>
    </dgm:pt>
    <dgm:pt modelId="{C1A78F7B-62EA-4E27-96BC-DBC051279E36}" type="sibTrans" cxnId="{5CA09D23-5375-4EC7-8BFF-5BF772C25BA8}">
      <dgm:prSet/>
      <dgm:spPr/>
      <dgm:t>
        <a:bodyPr/>
        <a:lstStyle/>
        <a:p>
          <a:endParaRPr lang="en-US"/>
        </a:p>
      </dgm:t>
    </dgm:pt>
    <dgm:pt modelId="{6C6C4E01-58DB-4DDB-BC4C-4B9CB56713DD}">
      <dgm:prSet/>
      <dgm:spPr/>
      <dgm:t>
        <a:bodyPr/>
        <a:lstStyle/>
        <a:p>
          <a:r>
            <a:rPr lang="en-US"/>
            <a:t>Same for the data science side</a:t>
          </a:r>
        </a:p>
      </dgm:t>
    </dgm:pt>
    <dgm:pt modelId="{0EB7B9A2-3786-499F-90AE-6B715F550B91}" type="parTrans" cxnId="{674E3640-96B7-46F3-93C6-FB4D9F9F4713}">
      <dgm:prSet/>
      <dgm:spPr/>
      <dgm:t>
        <a:bodyPr/>
        <a:lstStyle/>
        <a:p>
          <a:endParaRPr lang="en-US"/>
        </a:p>
      </dgm:t>
    </dgm:pt>
    <dgm:pt modelId="{5D465CED-79BE-4685-9A1D-B5EBEBF108D5}" type="sibTrans" cxnId="{674E3640-96B7-46F3-93C6-FB4D9F9F4713}">
      <dgm:prSet/>
      <dgm:spPr/>
      <dgm:t>
        <a:bodyPr/>
        <a:lstStyle/>
        <a:p>
          <a:endParaRPr lang="en-US"/>
        </a:p>
      </dgm:t>
    </dgm:pt>
    <dgm:pt modelId="{03EBE5AE-7E66-407B-8558-4F3EE09B4E5C}">
      <dgm:prSet/>
      <dgm:spPr/>
      <dgm:t>
        <a:bodyPr/>
        <a:lstStyle/>
        <a:p>
          <a:pPr>
            <a:defRPr b="1"/>
          </a:pPr>
          <a:r>
            <a:rPr lang="en-US"/>
            <a:t>Technical Depth</a:t>
          </a:r>
        </a:p>
      </dgm:t>
    </dgm:pt>
    <dgm:pt modelId="{9A1E01AE-4288-4BEE-81A2-F47C51112A3A}" type="parTrans" cxnId="{C579EA7B-74E1-42D1-9FB3-4530E99291FF}">
      <dgm:prSet/>
      <dgm:spPr/>
      <dgm:t>
        <a:bodyPr/>
        <a:lstStyle/>
        <a:p>
          <a:endParaRPr lang="en-US"/>
        </a:p>
      </dgm:t>
    </dgm:pt>
    <dgm:pt modelId="{B70ADDDF-70F6-40AF-B4A8-3C47F23D2C31}" type="sibTrans" cxnId="{C579EA7B-74E1-42D1-9FB3-4530E99291FF}">
      <dgm:prSet/>
      <dgm:spPr/>
      <dgm:t>
        <a:bodyPr/>
        <a:lstStyle/>
        <a:p>
          <a:endParaRPr lang="en-US"/>
        </a:p>
      </dgm:t>
    </dgm:pt>
    <dgm:pt modelId="{737D2EDB-0A20-49E4-88BA-258939F17CF0}">
      <dgm:prSet/>
      <dgm:spPr/>
      <dgm:t>
        <a:bodyPr/>
        <a:lstStyle/>
        <a:p>
          <a:r>
            <a:rPr lang="en-US"/>
            <a:t>IoT, DevOps, Data at Scale, Blockchain, Augmented Reality</a:t>
          </a:r>
        </a:p>
      </dgm:t>
    </dgm:pt>
    <dgm:pt modelId="{BC0DBAB3-EC2F-49F0-94C9-E3C91D62A340}" type="parTrans" cxnId="{D9EBE678-861B-46C1-9621-A8A29E4912A1}">
      <dgm:prSet/>
      <dgm:spPr/>
      <dgm:t>
        <a:bodyPr/>
        <a:lstStyle/>
        <a:p>
          <a:endParaRPr lang="en-US"/>
        </a:p>
      </dgm:t>
    </dgm:pt>
    <dgm:pt modelId="{A98490F8-5AE9-4FE5-B0F9-7E10E2A69928}" type="sibTrans" cxnId="{D9EBE678-861B-46C1-9621-A8A29E4912A1}">
      <dgm:prSet/>
      <dgm:spPr/>
      <dgm:t>
        <a:bodyPr/>
        <a:lstStyle/>
        <a:p>
          <a:endParaRPr lang="en-US"/>
        </a:p>
      </dgm:t>
    </dgm:pt>
    <dgm:pt modelId="{489A4A86-D4F6-4AAA-A726-7CC73A6DA2F7}">
      <dgm:prSet/>
      <dgm:spPr/>
      <dgm:t>
        <a:bodyPr/>
        <a:lstStyle/>
        <a:p>
          <a:r>
            <a:rPr lang="en-US"/>
            <a:t>And, of course, ML and DL</a:t>
          </a:r>
        </a:p>
      </dgm:t>
    </dgm:pt>
    <dgm:pt modelId="{C3135160-24B3-4E09-9F20-31D12DFF1239}" type="parTrans" cxnId="{D67858EC-937B-4E37-A9DD-9C65E0CB2616}">
      <dgm:prSet/>
      <dgm:spPr/>
      <dgm:t>
        <a:bodyPr/>
        <a:lstStyle/>
        <a:p>
          <a:endParaRPr lang="en-US"/>
        </a:p>
      </dgm:t>
    </dgm:pt>
    <dgm:pt modelId="{0B497229-420E-4F3F-8251-BA7C2704B21A}" type="sibTrans" cxnId="{D67858EC-937B-4E37-A9DD-9C65E0CB2616}">
      <dgm:prSet/>
      <dgm:spPr/>
      <dgm:t>
        <a:bodyPr/>
        <a:lstStyle/>
        <a:p>
          <a:endParaRPr lang="en-US"/>
        </a:p>
      </dgm:t>
    </dgm:pt>
    <dgm:pt modelId="{57D47709-D5F9-4B05-8CF9-6DEEF3B56560}">
      <dgm:prSet/>
      <dgm:spPr/>
      <dgm:t>
        <a:bodyPr/>
        <a:lstStyle/>
        <a:p>
          <a:pPr>
            <a:defRPr b="1"/>
          </a:pPr>
          <a:r>
            <a:rPr lang="en-US"/>
            <a:t>Cross-Domain ML Expertise</a:t>
          </a:r>
        </a:p>
      </dgm:t>
    </dgm:pt>
    <dgm:pt modelId="{1EAF6D46-01E7-4774-BE64-9A23760EE067}" type="parTrans" cxnId="{FD7DC979-709A-4DE1-B2E1-C6AFDAA20CA1}">
      <dgm:prSet/>
      <dgm:spPr/>
      <dgm:t>
        <a:bodyPr/>
        <a:lstStyle/>
        <a:p>
          <a:endParaRPr lang="en-US"/>
        </a:p>
      </dgm:t>
    </dgm:pt>
    <dgm:pt modelId="{6496EFD4-2C8B-4DE5-94D3-BFA946F5F123}" type="sibTrans" cxnId="{FD7DC979-709A-4DE1-B2E1-C6AFDAA20CA1}">
      <dgm:prSet/>
      <dgm:spPr/>
      <dgm:t>
        <a:bodyPr/>
        <a:lstStyle/>
        <a:p>
          <a:endParaRPr lang="en-US"/>
        </a:p>
      </dgm:t>
    </dgm:pt>
    <dgm:pt modelId="{AF2623ED-2F5E-4AA4-8B91-9CD539AD9E9F}">
      <dgm:prSet/>
      <dgm:spPr/>
      <dgm:t>
        <a:bodyPr/>
        <a:lstStyle/>
        <a:p>
          <a:r>
            <a:rPr lang="en-US"/>
            <a:t>NLP, CV, Audio, Time-series</a:t>
          </a:r>
        </a:p>
      </dgm:t>
    </dgm:pt>
    <dgm:pt modelId="{39F51B77-8148-4974-94F2-047B1BDBED56}" type="parTrans" cxnId="{D03EB2CC-C0FD-484B-8032-4BA68E65FA2B}">
      <dgm:prSet/>
      <dgm:spPr/>
      <dgm:t>
        <a:bodyPr/>
        <a:lstStyle/>
        <a:p>
          <a:endParaRPr lang="en-US"/>
        </a:p>
      </dgm:t>
    </dgm:pt>
    <dgm:pt modelId="{4AE3AFB7-3A0A-4D5B-B547-F21FD146ACD7}" type="sibTrans" cxnId="{D03EB2CC-C0FD-484B-8032-4BA68E65FA2B}">
      <dgm:prSet/>
      <dgm:spPr/>
      <dgm:t>
        <a:bodyPr/>
        <a:lstStyle/>
        <a:p>
          <a:endParaRPr lang="en-US"/>
        </a:p>
      </dgm:t>
    </dgm:pt>
    <dgm:pt modelId="{D4446791-1D1C-48DC-A914-46CCDA4CB32E}">
      <dgm:prSet/>
      <dgm:spPr/>
      <dgm:t>
        <a:bodyPr/>
        <a:lstStyle/>
        <a:p>
          <a:r>
            <a:rPr lang="en-US"/>
            <a:t>Necessarily this means lack of depth for the team</a:t>
          </a:r>
        </a:p>
      </dgm:t>
    </dgm:pt>
    <dgm:pt modelId="{2785744F-BB1B-4D4F-996E-ACF8DC7EC677}" type="parTrans" cxnId="{55E7CE9B-E8E4-41D5-96AA-E20FEA29549F}">
      <dgm:prSet/>
      <dgm:spPr/>
      <dgm:t>
        <a:bodyPr/>
        <a:lstStyle/>
        <a:p>
          <a:endParaRPr lang="en-US"/>
        </a:p>
      </dgm:t>
    </dgm:pt>
    <dgm:pt modelId="{189BE060-3918-4B0A-8F9B-34F2F4C5FB64}" type="sibTrans" cxnId="{55E7CE9B-E8E4-41D5-96AA-E20FEA29549F}">
      <dgm:prSet/>
      <dgm:spPr/>
      <dgm:t>
        <a:bodyPr/>
        <a:lstStyle/>
        <a:p>
          <a:endParaRPr lang="en-US"/>
        </a:p>
      </dgm:t>
    </dgm:pt>
    <dgm:pt modelId="{FB324526-C7FD-4950-B6C6-15F99276D599}">
      <dgm:prSet/>
      <dgm:spPr/>
      <dgm:t>
        <a:bodyPr/>
        <a:lstStyle/>
        <a:p>
          <a:r>
            <a:rPr lang="en-US"/>
            <a:t>We have specialists in certain areas</a:t>
          </a:r>
        </a:p>
      </dgm:t>
    </dgm:pt>
    <dgm:pt modelId="{53473D68-0B3B-4930-B711-572A634CDA03}" type="parTrans" cxnId="{01B0CE90-5760-4BFD-8870-2A7D150C57C3}">
      <dgm:prSet/>
      <dgm:spPr/>
      <dgm:t>
        <a:bodyPr/>
        <a:lstStyle/>
        <a:p>
          <a:endParaRPr lang="en-US"/>
        </a:p>
      </dgm:t>
    </dgm:pt>
    <dgm:pt modelId="{B702EEA6-17E8-479E-ACF7-03A678930449}" type="sibTrans" cxnId="{01B0CE90-5760-4BFD-8870-2A7D150C57C3}">
      <dgm:prSet/>
      <dgm:spPr/>
      <dgm:t>
        <a:bodyPr/>
        <a:lstStyle/>
        <a:p>
          <a:endParaRPr lang="en-US"/>
        </a:p>
      </dgm:t>
    </dgm:pt>
    <dgm:pt modelId="{1D8B8FE0-865E-4837-BD52-7C3E7AEE1CD0}">
      <dgm:prSet/>
      <dgm:spPr/>
      <dgm:t>
        <a:bodyPr/>
        <a:lstStyle/>
        <a:p>
          <a:r>
            <a:rPr lang="en-US"/>
            <a:t>We can supplement with Microsoft Research</a:t>
          </a:r>
        </a:p>
      </dgm:t>
    </dgm:pt>
    <dgm:pt modelId="{D3612774-3272-4E49-8F6D-2F4A3D276033}" type="parTrans" cxnId="{F1DADBA8-EFA3-4333-9A7D-59424D08F0EF}">
      <dgm:prSet/>
      <dgm:spPr/>
      <dgm:t>
        <a:bodyPr/>
        <a:lstStyle/>
        <a:p>
          <a:endParaRPr lang="en-US"/>
        </a:p>
      </dgm:t>
    </dgm:pt>
    <dgm:pt modelId="{51C40136-BEF3-45CB-88A6-1ED84988AC33}" type="sibTrans" cxnId="{F1DADBA8-EFA3-4333-9A7D-59424D08F0EF}">
      <dgm:prSet/>
      <dgm:spPr/>
      <dgm:t>
        <a:bodyPr/>
        <a:lstStyle/>
        <a:p>
          <a:endParaRPr lang="en-US"/>
        </a:p>
      </dgm:t>
    </dgm:pt>
    <dgm:pt modelId="{20769E85-656F-4FE5-8000-DCD05785809E}">
      <dgm:prSet/>
      <dgm:spPr/>
      <dgm:t>
        <a:bodyPr/>
        <a:lstStyle/>
        <a:p>
          <a:pPr>
            <a:defRPr b="1"/>
          </a:pPr>
          <a:r>
            <a:rPr lang="en-US"/>
            <a:t>Long-term Azure Enablement</a:t>
          </a:r>
        </a:p>
      </dgm:t>
    </dgm:pt>
    <dgm:pt modelId="{DB2D8686-340E-4906-9521-C3FC8AB2B448}" type="parTrans" cxnId="{F37D6199-C4B8-4472-86ED-312558D85F8E}">
      <dgm:prSet/>
      <dgm:spPr/>
      <dgm:t>
        <a:bodyPr/>
        <a:lstStyle/>
        <a:p>
          <a:endParaRPr lang="en-US"/>
        </a:p>
      </dgm:t>
    </dgm:pt>
    <dgm:pt modelId="{ED407D97-C960-4478-B853-4A94B4DE84FF}" type="sibTrans" cxnId="{F37D6199-C4B8-4472-86ED-312558D85F8E}">
      <dgm:prSet/>
      <dgm:spPr/>
      <dgm:t>
        <a:bodyPr/>
        <a:lstStyle/>
        <a:p>
          <a:endParaRPr lang="en-US"/>
        </a:p>
      </dgm:t>
    </dgm:pt>
    <dgm:pt modelId="{D5FD2D78-9B7D-4BF4-BE95-867AB87D2E69}">
      <dgm:prSet/>
      <dgm:spPr/>
      <dgm:t>
        <a:bodyPr/>
        <a:lstStyle/>
        <a:p>
          <a:r>
            <a:rPr lang="en-US"/>
            <a:t>Allows us to work on non/low-Azure engagements</a:t>
          </a:r>
        </a:p>
      </dgm:t>
    </dgm:pt>
    <dgm:pt modelId="{C6646CFA-D185-418C-A6BF-1A3FF9AB7C37}" type="parTrans" cxnId="{D03FC391-5597-42DE-A760-95A278FE0D41}">
      <dgm:prSet/>
      <dgm:spPr/>
      <dgm:t>
        <a:bodyPr/>
        <a:lstStyle/>
        <a:p>
          <a:endParaRPr lang="en-US"/>
        </a:p>
      </dgm:t>
    </dgm:pt>
    <dgm:pt modelId="{7185BF17-3324-4D50-9798-A07D4EAD14A1}" type="sibTrans" cxnId="{D03FC391-5597-42DE-A760-95A278FE0D41}">
      <dgm:prSet/>
      <dgm:spPr/>
      <dgm:t>
        <a:bodyPr/>
        <a:lstStyle/>
        <a:p>
          <a:endParaRPr lang="en-US"/>
        </a:p>
      </dgm:t>
    </dgm:pt>
    <dgm:pt modelId="{7CEF99F2-D022-4500-9544-996334320D2F}">
      <dgm:prSet/>
      <dgm:spPr/>
      <dgm:t>
        <a:bodyPr/>
        <a:lstStyle/>
        <a:p>
          <a:r>
            <a:rPr lang="en-US"/>
            <a:t>Do good work, establish confidence, report feedback</a:t>
          </a:r>
        </a:p>
      </dgm:t>
    </dgm:pt>
    <dgm:pt modelId="{717BC45C-6634-4EDC-8D55-7530DCA4EF91}" type="parTrans" cxnId="{5E2262F3-C4F4-4BFE-A5CD-F83F84B018BE}">
      <dgm:prSet/>
      <dgm:spPr/>
      <dgm:t>
        <a:bodyPr/>
        <a:lstStyle/>
        <a:p>
          <a:endParaRPr lang="en-US"/>
        </a:p>
      </dgm:t>
    </dgm:pt>
    <dgm:pt modelId="{552D24A5-8161-4A83-A85E-E714807D15C2}" type="sibTrans" cxnId="{5E2262F3-C4F4-4BFE-A5CD-F83F84B018BE}">
      <dgm:prSet/>
      <dgm:spPr/>
      <dgm:t>
        <a:bodyPr/>
        <a:lstStyle/>
        <a:p>
          <a:endParaRPr lang="en-US"/>
        </a:p>
      </dgm:t>
    </dgm:pt>
    <dgm:pt modelId="{6905C7CF-484D-455A-B946-E25DEE68F305}" type="pres">
      <dgm:prSet presAssocID="{A0FE3AF1-D2A1-45B3-853E-89B99203A5FD}" presName="root" presStyleCnt="0">
        <dgm:presLayoutVars>
          <dgm:dir/>
          <dgm:resizeHandles val="exact"/>
        </dgm:presLayoutVars>
      </dgm:prSet>
      <dgm:spPr/>
    </dgm:pt>
    <dgm:pt modelId="{931EAF3F-D9C6-45BA-9C0C-9FEE410F0021}" type="pres">
      <dgm:prSet presAssocID="{28642622-2F65-4701-833C-66399162D0A5}" presName="compNode" presStyleCnt="0"/>
      <dgm:spPr/>
    </dgm:pt>
    <dgm:pt modelId="{9019E66E-8A15-4D70-832B-B22363B74A49}" type="pres">
      <dgm:prSet presAssocID="{28642622-2F65-4701-833C-66399162D0A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EEC32B31-C430-45B3-B91B-556C72826482}" type="pres">
      <dgm:prSet presAssocID="{28642622-2F65-4701-833C-66399162D0A5}" presName="iconSpace" presStyleCnt="0"/>
      <dgm:spPr/>
    </dgm:pt>
    <dgm:pt modelId="{5ADA4A8C-714C-4B65-B973-7FA6982B90EF}" type="pres">
      <dgm:prSet presAssocID="{28642622-2F65-4701-833C-66399162D0A5}" presName="parTx" presStyleLbl="revTx" presStyleIdx="0" presStyleCnt="10">
        <dgm:presLayoutVars>
          <dgm:chMax val="0"/>
          <dgm:chPref val="0"/>
        </dgm:presLayoutVars>
      </dgm:prSet>
      <dgm:spPr/>
    </dgm:pt>
    <dgm:pt modelId="{ACDBE42B-064E-4A31-BC09-D93818200EE0}" type="pres">
      <dgm:prSet presAssocID="{28642622-2F65-4701-833C-66399162D0A5}" presName="txSpace" presStyleCnt="0"/>
      <dgm:spPr/>
    </dgm:pt>
    <dgm:pt modelId="{CAFD0DF5-57C9-4A06-B04C-066BCA598EDD}" type="pres">
      <dgm:prSet presAssocID="{28642622-2F65-4701-833C-66399162D0A5}" presName="desTx" presStyleLbl="revTx" presStyleIdx="1" presStyleCnt="10">
        <dgm:presLayoutVars/>
      </dgm:prSet>
      <dgm:spPr/>
    </dgm:pt>
    <dgm:pt modelId="{83B544B4-6E66-48A8-B5D5-806B12487991}" type="pres">
      <dgm:prSet presAssocID="{74C060AC-FAC5-4D26-BC81-D096294C9BCC}" presName="sibTrans" presStyleCnt="0"/>
      <dgm:spPr/>
    </dgm:pt>
    <dgm:pt modelId="{88409DE3-1EDE-489C-A2FC-2CDFE40BC17E}" type="pres">
      <dgm:prSet presAssocID="{49CE568F-8B0C-4155-AF02-02EF88EA2009}" presName="compNode" presStyleCnt="0"/>
      <dgm:spPr/>
    </dgm:pt>
    <dgm:pt modelId="{E7825452-07C0-4B31-9692-7D53A0F095EC}" type="pres">
      <dgm:prSet presAssocID="{49CE568F-8B0C-4155-AF02-02EF88EA20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E0ED5884-F79B-4CDB-B1A3-BF3BA9BFEA28}" type="pres">
      <dgm:prSet presAssocID="{49CE568F-8B0C-4155-AF02-02EF88EA2009}" presName="iconSpace" presStyleCnt="0"/>
      <dgm:spPr/>
    </dgm:pt>
    <dgm:pt modelId="{DBBD99DE-4F0C-400A-B1E7-3AF013E10A72}" type="pres">
      <dgm:prSet presAssocID="{49CE568F-8B0C-4155-AF02-02EF88EA2009}" presName="parTx" presStyleLbl="revTx" presStyleIdx="2" presStyleCnt="10">
        <dgm:presLayoutVars>
          <dgm:chMax val="0"/>
          <dgm:chPref val="0"/>
        </dgm:presLayoutVars>
      </dgm:prSet>
      <dgm:spPr/>
    </dgm:pt>
    <dgm:pt modelId="{4164417E-2B28-4A06-888A-BEDE5120F79C}" type="pres">
      <dgm:prSet presAssocID="{49CE568F-8B0C-4155-AF02-02EF88EA2009}" presName="txSpace" presStyleCnt="0"/>
      <dgm:spPr/>
    </dgm:pt>
    <dgm:pt modelId="{F8D54C1D-75C2-428D-9FDE-C3F3D4338F3A}" type="pres">
      <dgm:prSet presAssocID="{49CE568F-8B0C-4155-AF02-02EF88EA2009}" presName="desTx" presStyleLbl="revTx" presStyleIdx="3" presStyleCnt="10">
        <dgm:presLayoutVars/>
      </dgm:prSet>
      <dgm:spPr/>
    </dgm:pt>
    <dgm:pt modelId="{B2A6A34E-BA2F-414E-8610-2EF44518AA3B}" type="pres">
      <dgm:prSet presAssocID="{1655B8AD-C396-472A-8197-2E65E3025D88}" presName="sibTrans" presStyleCnt="0"/>
      <dgm:spPr/>
    </dgm:pt>
    <dgm:pt modelId="{B5841A3F-E01A-445B-B21A-9C7A292D743C}" type="pres">
      <dgm:prSet presAssocID="{03EBE5AE-7E66-407B-8558-4F3EE09B4E5C}" presName="compNode" presStyleCnt="0"/>
      <dgm:spPr/>
    </dgm:pt>
    <dgm:pt modelId="{84201C7A-FFE1-42C8-B30A-6219799DB6DA}" type="pres">
      <dgm:prSet presAssocID="{03EBE5AE-7E66-407B-8558-4F3EE09B4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7340B7B-1D37-46C0-B72E-247EFE5B5C5B}" type="pres">
      <dgm:prSet presAssocID="{03EBE5AE-7E66-407B-8558-4F3EE09B4E5C}" presName="iconSpace" presStyleCnt="0"/>
      <dgm:spPr/>
    </dgm:pt>
    <dgm:pt modelId="{F0B0BE38-F86B-42EC-BDA7-AD30B782A931}" type="pres">
      <dgm:prSet presAssocID="{03EBE5AE-7E66-407B-8558-4F3EE09B4E5C}" presName="parTx" presStyleLbl="revTx" presStyleIdx="4" presStyleCnt="10">
        <dgm:presLayoutVars>
          <dgm:chMax val="0"/>
          <dgm:chPref val="0"/>
        </dgm:presLayoutVars>
      </dgm:prSet>
      <dgm:spPr/>
    </dgm:pt>
    <dgm:pt modelId="{5149EBA2-DE0B-4883-BC4F-CA87D2B8C7EE}" type="pres">
      <dgm:prSet presAssocID="{03EBE5AE-7E66-407B-8558-4F3EE09B4E5C}" presName="txSpace" presStyleCnt="0"/>
      <dgm:spPr/>
    </dgm:pt>
    <dgm:pt modelId="{6FA0CDB3-DAFD-4748-8543-0B5EBF08CB18}" type="pres">
      <dgm:prSet presAssocID="{03EBE5AE-7E66-407B-8558-4F3EE09B4E5C}" presName="desTx" presStyleLbl="revTx" presStyleIdx="5" presStyleCnt="10">
        <dgm:presLayoutVars/>
      </dgm:prSet>
      <dgm:spPr/>
    </dgm:pt>
    <dgm:pt modelId="{A27C2E60-83B7-4791-894E-C642A0E3F33F}" type="pres">
      <dgm:prSet presAssocID="{B70ADDDF-70F6-40AF-B4A8-3C47F23D2C31}" presName="sibTrans" presStyleCnt="0"/>
      <dgm:spPr/>
    </dgm:pt>
    <dgm:pt modelId="{A3F12F79-3BCC-47C8-97EC-574E85F17D29}" type="pres">
      <dgm:prSet presAssocID="{57D47709-D5F9-4B05-8CF9-6DEEF3B56560}" presName="compNode" presStyleCnt="0"/>
      <dgm:spPr/>
    </dgm:pt>
    <dgm:pt modelId="{595E2F2C-4D8E-4DF5-92DF-72B314B98A3A}" type="pres">
      <dgm:prSet presAssocID="{57D47709-D5F9-4B05-8CF9-6DEEF3B565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1B12B5B-0BA3-47B8-B73C-407A37517AC2}" type="pres">
      <dgm:prSet presAssocID="{57D47709-D5F9-4B05-8CF9-6DEEF3B56560}" presName="iconSpace" presStyleCnt="0"/>
      <dgm:spPr/>
    </dgm:pt>
    <dgm:pt modelId="{5516FB89-AD31-4EDC-9899-EF974F8E83D7}" type="pres">
      <dgm:prSet presAssocID="{57D47709-D5F9-4B05-8CF9-6DEEF3B56560}" presName="parTx" presStyleLbl="revTx" presStyleIdx="6" presStyleCnt="10">
        <dgm:presLayoutVars>
          <dgm:chMax val="0"/>
          <dgm:chPref val="0"/>
        </dgm:presLayoutVars>
      </dgm:prSet>
      <dgm:spPr/>
    </dgm:pt>
    <dgm:pt modelId="{3B260171-B8E9-4733-9473-EB34FD49E6C1}" type="pres">
      <dgm:prSet presAssocID="{57D47709-D5F9-4B05-8CF9-6DEEF3B56560}" presName="txSpace" presStyleCnt="0"/>
      <dgm:spPr/>
    </dgm:pt>
    <dgm:pt modelId="{1D467669-0DCA-4DC8-BF5B-10C0CE0FA9FC}" type="pres">
      <dgm:prSet presAssocID="{57D47709-D5F9-4B05-8CF9-6DEEF3B56560}" presName="desTx" presStyleLbl="revTx" presStyleIdx="7" presStyleCnt="10">
        <dgm:presLayoutVars/>
      </dgm:prSet>
      <dgm:spPr/>
    </dgm:pt>
    <dgm:pt modelId="{D84606AB-8A84-4615-A47E-26C80BDFDE57}" type="pres">
      <dgm:prSet presAssocID="{6496EFD4-2C8B-4DE5-94D3-BFA946F5F123}" presName="sibTrans" presStyleCnt="0"/>
      <dgm:spPr/>
    </dgm:pt>
    <dgm:pt modelId="{E5A22638-A652-4EAD-8269-8372E724F58C}" type="pres">
      <dgm:prSet presAssocID="{20769E85-656F-4FE5-8000-DCD05785809E}" presName="compNode" presStyleCnt="0"/>
      <dgm:spPr/>
    </dgm:pt>
    <dgm:pt modelId="{93CA4D71-D5D0-42DB-8478-E70C3C884163}" type="pres">
      <dgm:prSet presAssocID="{20769E85-656F-4FE5-8000-DCD0578580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oud"/>
        </a:ext>
      </dgm:extLst>
    </dgm:pt>
    <dgm:pt modelId="{FE35A303-EBCA-48E5-9685-1F2086AAA8F8}" type="pres">
      <dgm:prSet presAssocID="{20769E85-656F-4FE5-8000-DCD05785809E}" presName="iconSpace" presStyleCnt="0"/>
      <dgm:spPr/>
    </dgm:pt>
    <dgm:pt modelId="{B689668F-B5AB-4EFD-BD46-841E6C1016C3}" type="pres">
      <dgm:prSet presAssocID="{20769E85-656F-4FE5-8000-DCD05785809E}" presName="parTx" presStyleLbl="revTx" presStyleIdx="8" presStyleCnt="10">
        <dgm:presLayoutVars>
          <dgm:chMax val="0"/>
          <dgm:chPref val="0"/>
        </dgm:presLayoutVars>
      </dgm:prSet>
      <dgm:spPr/>
    </dgm:pt>
    <dgm:pt modelId="{81B0BD00-F4FA-44FF-BF06-3C19321ED39E}" type="pres">
      <dgm:prSet presAssocID="{20769E85-656F-4FE5-8000-DCD05785809E}" presName="txSpace" presStyleCnt="0"/>
      <dgm:spPr/>
    </dgm:pt>
    <dgm:pt modelId="{BE75DBD5-3181-40CB-A5F1-1B29EB92A63C}" type="pres">
      <dgm:prSet presAssocID="{20769E85-656F-4FE5-8000-DCD05785809E}" presName="desTx" presStyleLbl="revTx" presStyleIdx="9" presStyleCnt="10">
        <dgm:presLayoutVars/>
      </dgm:prSet>
      <dgm:spPr/>
    </dgm:pt>
  </dgm:ptLst>
  <dgm:cxnLst>
    <dgm:cxn modelId="{9410210E-6476-4915-9D91-DBB24CF1AC24}" type="presOf" srcId="{6EE744AF-3169-4264-B3E8-5C08ECE464B0}" destId="{CAFD0DF5-57C9-4A06-B04C-066BCA598EDD}" srcOrd="0" destOrd="2" presId="urn:microsoft.com/office/officeart/2018/2/layout/IconLabelDescriptionList"/>
    <dgm:cxn modelId="{D7027719-D337-4513-8634-E4A9D4EB06C7}" srcId="{28642622-2F65-4701-833C-66399162D0A5}" destId="{0ACA3B75-C90F-4228-979E-0E1882C96148}" srcOrd="1" destOrd="0" parTransId="{E5D7E06A-07AB-4334-98D5-DD0F0D54B78F}" sibTransId="{2A47EAA4-9CE4-4085-9DFE-8362BDE555AC}"/>
    <dgm:cxn modelId="{5CA09D23-5375-4EC7-8BFF-5BF772C25BA8}" srcId="{49CE568F-8B0C-4155-AF02-02EF88EA2009}" destId="{AE9F7A15-4FCB-499C-A2D4-D20ECB5BB31E}" srcOrd="0" destOrd="0" parTransId="{260D0EA4-2C19-4EEB-8A11-4AC77D45705C}" sibTransId="{C1A78F7B-62EA-4E27-96BC-DBC051279E36}"/>
    <dgm:cxn modelId="{26AECA25-FDF6-4768-A179-8F05EA7980CB}" type="presOf" srcId="{57D47709-D5F9-4B05-8CF9-6DEEF3B56560}" destId="{5516FB89-AD31-4EDC-9899-EF974F8E83D7}" srcOrd="0" destOrd="0" presId="urn:microsoft.com/office/officeart/2018/2/layout/IconLabelDescriptionList"/>
    <dgm:cxn modelId="{C579F628-AE62-4541-8D18-340AA6972436}" type="presOf" srcId="{7CEF99F2-D022-4500-9544-996334320D2F}" destId="{BE75DBD5-3181-40CB-A5F1-1B29EB92A63C}" srcOrd="0" destOrd="1" presId="urn:microsoft.com/office/officeart/2018/2/layout/IconLabelDescriptionList"/>
    <dgm:cxn modelId="{116BA237-F801-4D5D-9DD6-3FCE722CA2F5}" type="presOf" srcId="{D4446791-1D1C-48DC-A914-46CCDA4CB32E}" destId="{1D467669-0DCA-4DC8-BF5B-10C0CE0FA9FC}" srcOrd="0" destOrd="1" presId="urn:microsoft.com/office/officeart/2018/2/layout/IconLabelDescriptionList"/>
    <dgm:cxn modelId="{A3E2ED3C-81E2-41F4-986E-0F0BE988DC7C}" srcId="{A0FE3AF1-D2A1-45B3-853E-89B99203A5FD}" destId="{28642622-2F65-4701-833C-66399162D0A5}" srcOrd="0" destOrd="0" parTransId="{F31C4242-1241-4AC9-95DB-E43B9C6653B5}" sibTransId="{74C060AC-FAC5-4D26-BC81-D096294C9BCC}"/>
    <dgm:cxn modelId="{674E3640-96B7-46F3-93C6-FB4D9F9F4713}" srcId="{49CE568F-8B0C-4155-AF02-02EF88EA2009}" destId="{6C6C4E01-58DB-4DDB-BC4C-4B9CB56713DD}" srcOrd="1" destOrd="0" parTransId="{0EB7B9A2-3786-499F-90AE-6B715F550B91}" sibTransId="{5D465CED-79BE-4685-9A1D-B5EBEBF108D5}"/>
    <dgm:cxn modelId="{65454A63-072A-4818-A9DC-EA245590938B}" type="presOf" srcId="{68D0B585-D6A6-4D4C-AE32-1571E2FE0834}" destId="{CAFD0DF5-57C9-4A06-B04C-066BCA598EDD}" srcOrd="0" destOrd="0" presId="urn:microsoft.com/office/officeart/2018/2/layout/IconLabelDescriptionList"/>
    <dgm:cxn modelId="{A5C23745-A16C-410E-8C8B-B962F63F4E04}" type="presOf" srcId="{03EBE5AE-7E66-407B-8558-4F3EE09B4E5C}" destId="{F0B0BE38-F86B-42EC-BDA7-AD30B782A931}" srcOrd="0" destOrd="0" presId="urn:microsoft.com/office/officeart/2018/2/layout/IconLabelDescriptionList"/>
    <dgm:cxn modelId="{303E574D-F486-4DE8-8DFF-4F90BFC928CB}" type="presOf" srcId="{737D2EDB-0A20-49E4-88BA-258939F17CF0}" destId="{6FA0CDB3-DAFD-4748-8543-0B5EBF08CB18}" srcOrd="0" destOrd="0" presId="urn:microsoft.com/office/officeart/2018/2/layout/IconLabelDescriptionList"/>
    <dgm:cxn modelId="{863ACC4D-FEE7-4248-BF13-287A0CCFD5C6}" type="presOf" srcId="{20769E85-656F-4FE5-8000-DCD05785809E}" destId="{B689668F-B5AB-4EFD-BD46-841E6C1016C3}" srcOrd="0" destOrd="0" presId="urn:microsoft.com/office/officeart/2018/2/layout/IconLabelDescriptionList"/>
    <dgm:cxn modelId="{B8129C50-4068-4C38-AE0A-FC630BEE242D}" type="presOf" srcId="{28642622-2F65-4701-833C-66399162D0A5}" destId="{5ADA4A8C-714C-4B65-B973-7FA6982B90EF}" srcOrd="0" destOrd="0" presId="urn:microsoft.com/office/officeart/2018/2/layout/IconLabelDescriptionList"/>
    <dgm:cxn modelId="{D90FD571-9153-44BF-B375-49EA426CF5F0}" type="presOf" srcId="{A0FE3AF1-D2A1-45B3-853E-89B99203A5FD}" destId="{6905C7CF-484D-455A-B946-E25DEE68F305}" srcOrd="0" destOrd="0" presId="urn:microsoft.com/office/officeart/2018/2/layout/IconLabelDescriptionList"/>
    <dgm:cxn modelId="{0368DD58-CBE2-4C9C-9563-233171B49BCA}" type="presOf" srcId="{FB324526-C7FD-4950-B6C6-15F99276D599}" destId="{1D467669-0DCA-4DC8-BF5B-10C0CE0FA9FC}" srcOrd="0" destOrd="2" presId="urn:microsoft.com/office/officeart/2018/2/layout/IconLabelDescriptionList"/>
    <dgm:cxn modelId="{D9EBE678-861B-46C1-9621-A8A29E4912A1}" srcId="{03EBE5AE-7E66-407B-8558-4F3EE09B4E5C}" destId="{737D2EDB-0A20-49E4-88BA-258939F17CF0}" srcOrd="0" destOrd="0" parTransId="{BC0DBAB3-EC2F-49F0-94C9-E3C91D62A340}" sibTransId="{A98490F8-5AE9-4FE5-B0F9-7E10E2A69928}"/>
    <dgm:cxn modelId="{5A3BA159-8C24-46A5-B126-2E14B0C81899}" type="presOf" srcId="{6C6C4E01-58DB-4DDB-BC4C-4B9CB56713DD}" destId="{F8D54C1D-75C2-428D-9FDE-C3F3D4338F3A}" srcOrd="0" destOrd="1" presId="urn:microsoft.com/office/officeart/2018/2/layout/IconLabelDescriptionList"/>
    <dgm:cxn modelId="{FD7DC979-709A-4DE1-B2E1-C6AFDAA20CA1}" srcId="{A0FE3AF1-D2A1-45B3-853E-89B99203A5FD}" destId="{57D47709-D5F9-4B05-8CF9-6DEEF3B56560}" srcOrd="3" destOrd="0" parTransId="{1EAF6D46-01E7-4774-BE64-9A23760EE067}" sibTransId="{6496EFD4-2C8B-4DE5-94D3-BFA946F5F123}"/>
    <dgm:cxn modelId="{C579EA7B-74E1-42D1-9FB3-4530E99291FF}" srcId="{A0FE3AF1-D2A1-45B3-853E-89B99203A5FD}" destId="{03EBE5AE-7E66-407B-8558-4F3EE09B4E5C}" srcOrd="2" destOrd="0" parTransId="{9A1E01AE-4288-4BEE-81A2-F47C51112A3A}" sibTransId="{B70ADDDF-70F6-40AF-B4A8-3C47F23D2C31}"/>
    <dgm:cxn modelId="{6B4C4B83-F279-4884-B44F-B721E49B0CBA}" type="presOf" srcId="{489A4A86-D4F6-4AAA-A726-7CC73A6DA2F7}" destId="{6FA0CDB3-DAFD-4748-8543-0B5EBF08CB18}" srcOrd="0" destOrd="1" presId="urn:microsoft.com/office/officeart/2018/2/layout/IconLabelDescriptionList"/>
    <dgm:cxn modelId="{A8143F87-E8F3-4E49-AD6E-EDEB27256E7A}" type="presOf" srcId="{D5FD2D78-9B7D-4BF4-BE95-867AB87D2E69}" destId="{BE75DBD5-3181-40CB-A5F1-1B29EB92A63C}" srcOrd="0" destOrd="0" presId="urn:microsoft.com/office/officeart/2018/2/layout/IconLabelDescriptionList"/>
    <dgm:cxn modelId="{01B0CE90-5760-4BFD-8870-2A7D150C57C3}" srcId="{57D47709-D5F9-4B05-8CF9-6DEEF3B56560}" destId="{FB324526-C7FD-4950-B6C6-15F99276D599}" srcOrd="2" destOrd="0" parTransId="{53473D68-0B3B-4930-B711-572A634CDA03}" sibTransId="{B702EEA6-17E8-479E-ACF7-03A678930449}"/>
    <dgm:cxn modelId="{D03FC391-5597-42DE-A760-95A278FE0D41}" srcId="{20769E85-656F-4FE5-8000-DCD05785809E}" destId="{D5FD2D78-9B7D-4BF4-BE95-867AB87D2E69}" srcOrd="0" destOrd="0" parTransId="{C6646CFA-D185-418C-A6BF-1A3FF9AB7C37}" sibTransId="{7185BF17-3324-4D50-9798-A07D4EAD14A1}"/>
    <dgm:cxn modelId="{1F182096-E679-4CAD-BF7B-511AF3ECE93F}" srcId="{28642622-2F65-4701-833C-66399162D0A5}" destId="{6EE744AF-3169-4264-B3E8-5C08ECE464B0}" srcOrd="2" destOrd="0" parTransId="{9D33FEDB-22FA-4B0B-9CC8-D31CC1244D06}" sibTransId="{DD441BFE-7A45-40F8-B13F-C6548D41E6F4}"/>
    <dgm:cxn modelId="{F37D6199-C4B8-4472-86ED-312558D85F8E}" srcId="{A0FE3AF1-D2A1-45B3-853E-89B99203A5FD}" destId="{20769E85-656F-4FE5-8000-DCD05785809E}" srcOrd="4" destOrd="0" parTransId="{DB2D8686-340E-4906-9521-C3FC8AB2B448}" sibTransId="{ED407D97-C960-4478-B853-4A94B4DE84FF}"/>
    <dgm:cxn modelId="{55E7CE9B-E8E4-41D5-96AA-E20FEA29549F}" srcId="{57D47709-D5F9-4B05-8CF9-6DEEF3B56560}" destId="{D4446791-1D1C-48DC-A914-46CCDA4CB32E}" srcOrd="1" destOrd="0" parTransId="{2785744F-BB1B-4D4F-996E-ACF8DC7EC677}" sibTransId="{189BE060-3918-4B0A-8F9B-34F2F4C5FB64}"/>
    <dgm:cxn modelId="{9679549E-2B45-4715-85C5-C8E819999508}" type="presOf" srcId="{AF2623ED-2F5E-4AA4-8B91-9CD539AD9E9F}" destId="{1D467669-0DCA-4DC8-BF5B-10C0CE0FA9FC}" srcOrd="0" destOrd="0" presId="urn:microsoft.com/office/officeart/2018/2/layout/IconLabelDescriptionList"/>
    <dgm:cxn modelId="{F1DADBA8-EFA3-4333-9A7D-59424D08F0EF}" srcId="{57D47709-D5F9-4B05-8CF9-6DEEF3B56560}" destId="{1D8B8FE0-865E-4837-BD52-7C3E7AEE1CD0}" srcOrd="3" destOrd="0" parTransId="{D3612774-3272-4E49-8F6D-2F4A3D276033}" sibTransId="{51C40136-BEF3-45CB-88A6-1ED84988AC33}"/>
    <dgm:cxn modelId="{AA3810AC-56C3-4E41-AEBA-7A280C8EA907}" type="presOf" srcId="{49CE568F-8B0C-4155-AF02-02EF88EA2009}" destId="{DBBD99DE-4F0C-400A-B1E7-3AF013E10A72}" srcOrd="0" destOrd="0" presId="urn:microsoft.com/office/officeart/2018/2/layout/IconLabelDescriptionList"/>
    <dgm:cxn modelId="{B36ED2B5-8315-4CCC-8E5F-232A6349EC14}" type="presOf" srcId="{1D8B8FE0-865E-4837-BD52-7C3E7AEE1CD0}" destId="{1D467669-0DCA-4DC8-BF5B-10C0CE0FA9FC}" srcOrd="0" destOrd="3" presId="urn:microsoft.com/office/officeart/2018/2/layout/IconLabelDescriptionList"/>
    <dgm:cxn modelId="{EE03CDC9-3A1B-43AA-902E-1E518C840FF6}" type="presOf" srcId="{0ACA3B75-C90F-4228-979E-0E1882C96148}" destId="{CAFD0DF5-57C9-4A06-B04C-066BCA598EDD}" srcOrd="0" destOrd="1" presId="urn:microsoft.com/office/officeart/2018/2/layout/IconLabelDescriptionList"/>
    <dgm:cxn modelId="{D03EB2CC-C0FD-484B-8032-4BA68E65FA2B}" srcId="{57D47709-D5F9-4B05-8CF9-6DEEF3B56560}" destId="{AF2623ED-2F5E-4AA4-8B91-9CD539AD9E9F}" srcOrd="0" destOrd="0" parTransId="{39F51B77-8148-4974-94F2-047B1BDBED56}" sibTransId="{4AE3AFB7-3A0A-4D5B-B547-F21FD146ACD7}"/>
    <dgm:cxn modelId="{8A556FD3-80C9-4961-B74B-51BD9E781209}" srcId="{A0FE3AF1-D2A1-45B3-853E-89B99203A5FD}" destId="{49CE568F-8B0C-4155-AF02-02EF88EA2009}" srcOrd="1" destOrd="0" parTransId="{CDBF49B6-280D-4956-81D2-55A9260F4B5C}" sibTransId="{1655B8AD-C396-472A-8197-2E65E3025D88}"/>
    <dgm:cxn modelId="{365FD9DA-DDE7-40CD-AED9-8D3FCA69E50C}" type="presOf" srcId="{AE9F7A15-4FCB-499C-A2D4-D20ECB5BB31E}" destId="{F8D54C1D-75C2-428D-9FDE-C3F3D4338F3A}" srcOrd="0" destOrd="0" presId="urn:microsoft.com/office/officeart/2018/2/layout/IconLabelDescriptionList"/>
    <dgm:cxn modelId="{FDEB77E2-98A0-41F0-8A20-6FE1B680F554}" srcId="{28642622-2F65-4701-833C-66399162D0A5}" destId="{68D0B585-D6A6-4D4C-AE32-1571E2FE0834}" srcOrd="0" destOrd="0" parTransId="{3F84436F-13C4-4295-AF20-788D52B5DD7C}" sibTransId="{AFAAFA7B-41F9-4ECF-987B-6D465B1A397B}"/>
    <dgm:cxn modelId="{D67858EC-937B-4E37-A9DD-9C65E0CB2616}" srcId="{03EBE5AE-7E66-407B-8558-4F3EE09B4E5C}" destId="{489A4A86-D4F6-4AAA-A726-7CC73A6DA2F7}" srcOrd="1" destOrd="0" parTransId="{C3135160-24B3-4E09-9F20-31D12DFF1239}" sibTransId="{0B497229-420E-4F3F-8251-BA7C2704B21A}"/>
    <dgm:cxn modelId="{5E2262F3-C4F4-4BFE-A5CD-F83F84B018BE}" srcId="{20769E85-656F-4FE5-8000-DCD05785809E}" destId="{7CEF99F2-D022-4500-9544-996334320D2F}" srcOrd="1" destOrd="0" parTransId="{717BC45C-6634-4EDC-8D55-7530DCA4EF91}" sibTransId="{552D24A5-8161-4A83-A85E-E714807D15C2}"/>
    <dgm:cxn modelId="{1CEDD3C2-F5EF-4F75-AA12-5B906361985A}" type="presParOf" srcId="{6905C7CF-484D-455A-B946-E25DEE68F305}" destId="{931EAF3F-D9C6-45BA-9C0C-9FEE410F0021}" srcOrd="0" destOrd="0" presId="urn:microsoft.com/office/officeart/2018/2/layout/IconLabelDescriptionList"/>
    <dgm:cxn modelId="{B093B607-53E2-4C30-9B23-E36FF362FE85}" type="presParOf" srcId="{931EAF3F-D9C6-45BA-9C0C-9FEE410F0021}" destId="{9019E66E-8A15-4D70-832B-B22363B74A49}" srcOrd="0" destOrd="0" presId="urn:microsoft.com/office/officeart/2018/2/layout/IconLabelDescriptionList"/>
    <dgm:cxn modelId="{A9DFA885-4806-4E52-9640-E987D6734FC5}" type="presParOf" srcId="{931EAF3F-D9C6-45BA-9C0C-9FEE410F0021}" destId="{EEC32B31-C430-45B3-B91B-556C72826482}" srcOrd="1" destOrd="0" presId="urn:microsoft.com/office/officeart/2018/2/layout/IconLabelDescriptionList"/>
    <dgm:cxn modelId="{61BCBA00-14C0-4397-8759-2FBF51EF548F}" type="presParOf" srcId="{931EAF3F-D9C6-45BA-9C0C-9FEE410F0021}" destId="{5ADA4A8C-714C-4B65-B973-7FA6982B90EF}" srcOrd="2" destOrd="0" presId="urn:microsoft.com/office/officeart/2018/2/layout/IconLabelDescriptionList"/>
    <dgm:cxn modelId="{FDFB2A80-1655-4389-8266-D71061613125}" type="presParOf" srcId="{931EAF3F-D9C6-45BA-9C0C-9FEE410F0021}" destId="{ACDBE42B-064E-4A31-BC09-D93818200EE0}" srcOrd="3" destOrd="0" presId="urn:microsoft.com/office/officeart/2018/2/layout/IconLabelDescriptionList"/>
    <dgm:cxn modelId="{8A0CC4DF-0E5E-42C2-8099-BF7DB616BE1D}" type="presParOf" srcId="{931EAF3F-D9C6-45BA-9C0C-9FEE410F0021}" destId="{CAFD0DF5-57C9-4A06-B04C-066BCA598EDD}" srcOrd="4" destOrd="0" presId="urn:microsoft.com/office/officeart/2018/2/layout/IconLabelDescriptionList"/>
    <dgm:cxn modelId="{BADE8BE6-C9A9-43DC-9E64-8F23288090D3}" type="presParOf" srcId="{6905C7CF-484D-455A-B946-E25DEE68F305}" destId="{83B544B4-6E66-48A8-B5D5-806B12487991}" srcOrd="1" destOrd="0" presId="urn:microsoft.com/office/officeart/2018/2/layout/IconLabelDescriptionList"/>
    <dgm:cxn modelId="{B9122B37-AD41-4536-BD34-010222AC6859}" type="presParOf" srcId="{6905C7CF-484D-455A-B946-E25DEE68F305}" destId="{88409DE3-1EDE-489C-A2FC-2CDFE40BC17E}" srcOrd="2" destOrd="0" presId="urn:microsoft.com/office/officeart/2018/2/layout/IconLabelDescriptionList"/>
    <dgm:cxn modelId="{2F028E33-D391-40CC-87F0-1B3D0AA34AFB}" type="presParOf" srcId="{88409DE3-1EDE-489C-A2FC-2CDFE40BC17E}" destId="{E7825452-07C0-4B31-9692-7D53A0F095EC}" srcOrd="0" destOrd="0" presId="urn:microsoft.com/office/officeart/2018/2/layout/IconLabelDescriptionList"/>
    <dgm:cxn modelId="{8466D6D0-FE2F-4C75-AAE7-7573D35CF8A7}" type="presParOf" srcId="{88409DE3-1EDE-489C-A2FC-2CDFE40BC17E}" destId="{E0ED5884-F79B-4CDB-B1A3-BF3BA9BFEA28}" srcOrd="1" destOrd="0" presId="urn:microsoft.com/office/officeart/2018/2/layout/IconLabelDescriptionList"/>
    <dgm:cxn modelId="{E85681CB-0334-439E-B140-E385FB9BC7AF}" type="presParOf" srcId="{88409DE3-1EDE-489C-A2FC-2CDFE40BC17E}" destId="{DBBD99DE-4F0C-400A-B1E7-3AF013E10A72}" srcOrd="2" destOrd="0" presId="urn:microsoft.com/office/officeart/2018/2/layout/IconLabelDescriptionList"/>
    <dgm:cxn modelId="{33BCFC56-C7BD-4EFB-8957-7F873423F9D1}" type="presParOf" srcId="{88409DE3-1EDE-489C-A2FC-2CDFE40BC17E}" destId="{4164417E-2B28-4A06-888A-BEDE5120F79C}" srcOrd="3" destOrd="0" presId="urn:microsoft.com/office/officeart/2018/2/layout/IconLabelDescriptionList"/>
    <dgm:cxn modelId="{1A30FEE4-3708-46DE-A4C2-C2EB9448BE33}" type="presParOf" srcId="{88409DE3-1EDE-489C-A2FC-2CDFE40BC17E}" destId="{F8D54C1D-75C2-428D-9FDE-C3F3D4338F3A}" srcOrd="4" destOrd="0" presId="urn:microsoft.com/office/officeart/2018/2/layout/IconLabelDescriptionList"/>
    <dgm:cxn modelId="{30161DEB-C25D-4B0A-AC92-B5AEAE144529}" type="presParOf" srcId="{6905C7CF-484D-455A-B946-E25DEE68F305}" destId="{B2A6A34E-BA2F-414E-8610-2EF44518AA3B}" srcOrd="3" destOrd="0" presId="urn:microsoft.com/office/officeart/2018/2/layout/IconLabelDescriptionList"/>
    <dgm:cxn modelId="{11EAF6F0-5038-4CDB-8039-5CB10DC0E9B7}" type="presParOf" srcId="{6905C7CF-484D-455A-B946-E25DEE68F305}" destId="{B5841A3F-E01A-445B-B21A-9C7A292D743C}" srcOrd="4" destOrd="0" presId="urn:microsoft.com/office/officeart/2018/2/layout/IconLabelDescriptionList"/>
    <dgm:cxn modelId="{9F09EAB3-59EA-411F-923D-F2CC1B315898}" type="presParOf" srcId="{B5841A3F-E01A-445B-B21A-9C7A292D743C}" destId="{84201C7A-FFE1-42C8-B30A-6219799DB6DA}" srcOrd="0" destOrd="0" presId="urn:microsoft.com/office/officeart/2018/2/layout/IconLabelDescriptionList"/>
    <dgm:cxn modelId="{FBD2D1BA-749C-492F-B3B4-C8E7FC6A05C2}" type="presParOf" srcId="{B5841A3F-E01A-445B-B21A-9C7A292D743C}" destId="{77340B7B-1D37-46C0-B72E-247EFE5B5C5B}" srcOrd="1" destOrd="0" presId="urn:microsoft.com/office/officeart/2018/2/layout/IconLabelDescriptionList"/>
    <dgm:cxn modelId="{6A6DBAF6-711E-43A9-90CA-99E40E21F9F7}" type="presParOf" srcId="{B5841A3F-E01A-445B-B21A-9C7A292D743C}" destId="{F0B0BE38-F86B-42EC-BDA7-AD30B782A931}" srcOrd="2" destOrd="0" presId="urn:microsoft.com/office/officeart/2018/2/layout/IconLabelDescriptionList"/>
    <dgm:cxn modelId="{F6FCB598-C4A3-4D44-9BFB-F01CC8792F7D}" type="presParOf" srcId="{B5841A3F-E01A-445B-B21A-9C7A292D743C}" destId="{5149EBA2-DE0B-4883-BC4F-CA87D2B8C7EE}" srcOrd="3" destOrd="0" presId="urn:microsoft.com/office/officeart/2018/2/layout/IconLabelDescriptionList"/>
    <dgm:cxn modelId="{FABB8882-5F14-444D-AE95-9B9424FE07E9}" type="presParOf" srcId="{B5841A3F-E01A-445B-B21A-9C7A292D743C}" destId="{6FA0CDB3-DAFD-4748-8543-0B5EBF08CB18}" srcOrd="4" destOrd="0" presId="urn:microsoft.com/office/officeart/2018/2/layout/IconLabelDescriptionList"/>
    <dgm:cxn modelId="{C1441BD5-37DE-4D91-BC82-D60E11C0972E}" type="presParOf" srcId="{6905C7CF-484D-455A-B946-E25DEE68F305}" destId="{A27C2E60-83B7-4791-894E-C642A0E3F33F}" srcOrd="5" destOrd="0" presId="urn:microsoft.com/office/officeart/2018/2/layout/IconLabelDescriptionList"/>
    <dgm:cxn modelId="{F343F297-F7FE-43F5-B71F-C3713E8C43A1}" type="presParOf" srcId="{6905C7CF-484D-455A-B946-E25DEE68F305}" destId="{A3F12F79-3BCC-47C8-97EC-574E85F17D29}" srcOrd="6" destOrd="0" presId="urn:microsoft.com/office/officeart/2018/2/layout/IconLabelDescriptionList"/>
    <dgm:cxn modelId="{EE2E890A-B330-4BCB-9480-ACFE255EBDB9}" type="presParOf" srcId="{A3F12F79-3BCC-47C8-97EC-574E85F17D29}" destId="{595E2F2C-4D8E-4DF5-92DF-72B314B98A3A}" srcOrd="0" destOrd="0" presId="urn:microsoft.com/office/officeart/2018/2/layout/IconLabelDescriptionList"/>
    <dgm:cxn modelId="{78F7FA81-C4D2-4B16-B7F4-B9A954FCD7AB}" type="presParOf" srcId="{A3F12F79-3BCC-47C8-97EC-574E85F17D29}" destId="{01B12B5B-0BA3-47B8-B73C-407A37517AC2}" srcOrd="1" destOrd="0" presId="urn:microsoft.com/office/officeart/2018/2/layout/IconLabelDescriptionList"/>
    <dgm:cxn modelId="{B7FF3429-9C1F-461A-A3D9-EC3CFDDB8BFE}" type="presParOf" srcId="{A3F12F79-3BCC-47C8-97EC-574E85F17D29}" destId="{5516FB89-AD31-4EDC-9899-EF974F8E83D7}" srcOrd="2" destOrd="0" presId="urn:microsoft.com/office/officeart/2018/2/layout/IconLabelDescriptionList"/>
    <dgm:cxn modelId="{34100CBC-E7B3-4D44-B3C9-B1F0B1E30765}" type="presParOf" srcId="{A3F12F79-3BCC-47C8-97EC-574E85F17D29}" destId="{3B260171-B8E9-4733-9473-EB34FD49E6C1}" srcOrd="3" destOrd="0" presId="urn:microsoft.com/office/officeart/2018/2/layout/IconLabelDescriptionList"/>
    <dgm:cxn modelId="{05F250B6-141D-40CC-B2ED-9336D39B30D6}" type="presParOf" srcId="{A3F12F79-3BCC-47C8-97EC-574E85F17D29}" destId="{1D467669-0DCA-4DC8-BF5B-10C0CE0FA9FC}" srcOrd="4" destOrd="0" presId="urn:microsoft.com/office/officeart/2018/2/layout/IconLabelDescriptionList"/>
    <dgm:cxn modelId="{E96228C1-30E0-4FD5-9031-15D6EB276DBD}" type="presParOf" srcId="{6905C7CF-484D-455A-B946-E25DEE68F305}" destId="{D84606AB-8A84-4615-A47E-26C80BDFDE57}" srcOrd="7" destOrd="0" presId="urn:microsoft.com/office/officeart/2018/2/layout/IconLabelDescriptionList"/>
    <dgm:cxn modelId="{8AF8E13D-22BF-4025-95EF-17332098C68D}" type="presParOf" srcId="{6905C7CF-484D-455A-B946-E25DEE68F305}" destId="{E5A22638-A652-4EAD-8269-8372E724F58C}" srcOrd="8" destOrd="0" presId="urn:microsoft.com/office/officeart/2018/2/layout/IconLabelDescriptionList"/>
    <dgm:cxn modelId="{0B2D9935-E74F-4713-9B1C-22F4DF427ED9}" type="presParOf" srcId="{E5A22638-A652-4EAD-8269-8372E724F58C}" destId="{93CA4D71-D5D0-42DB-8478-E70C3C884163}" srcOrd="0" destOrd="0" presId="urn:microsoft.com/office/officeart/2018/2/layout/IconLabelDescriptionList"/>
    <dgm:cxn modelId="{AFF2A1AA-8110-4568-A9BE-0EBF22FCCA85}" type="presParOf" srcId="{E5A22638-A652-4EAD-8269-8372E724F58C}" destId="{FE35A303-EBCA-48E5-9685-1F2086AAA8F8}" srcOrd="1" destOrd="0" presId="urn:microsoft.com/office/officeart/2018/2/layout/IconLabelDescriptionList"/>
    <dgm:cxn modelId="{D600501E-B1BE-4B5E-9F74-47617DF152E2}" type="presParOf" srcId="{E5A22638-A652-4EAD-8269-8372E724F58C}" destId="{B689668F-B5AB-4EFD-BD46-841E6C1016C3}" srcOrd="2" destOrd="0" presId="urn:microsoft.com/office/officeart/2018/2/layout/IconLabelDescriptionList"/>
    <dgm:cxn modelId="{EA02F32E-337C-4C3E-BE56-867E6F6ADF28}" type="presParOf" srcId="{E5A22638-A652-4EAD-8269-8372E724F58C}" destId="{81B0BD00-F4FA-44FF-BF06-3C19321ED39E}" srcOrd="3" destOrd="0" presId="urn:microsoft.com/office/officeart/2018/2/layout/IconLabelDescriptionList"/>
    <dgm:cxn modelId="{686346F5-E712-46CC-8526-F5377A560FEC}" type="presParOf" srcId="{E5A22638-A652-4EAD-8269-8372E724F58C}" destId="{BE75DBD5-3181-40CB-A5F1-1B29EB92A63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D22729-A68D-4C58-9921-304B2105BC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E8807B6-7692-4FC8-85AF-946FC0FB286C}">
      <dgm:prSet/>
      <dgm:spPr/>
      <dgm:t>
        <a:bodyPr/>
        <a:lstStyle/>
        <a:p>
          <a:r>
            <a:rPr lang="en-US"/>
            <a:t>What is Data Drift</a:t>
          </a:r>
        </a:p>
      </dgm:t>
    </dgm:pt>
    <dgm:pt modelId="{3AF8DECF-8D40-4E21-A735-01C70D4C5611}" type="parTrans" cxnId="{606F720B-8535-4275-9121-A505EC41A885}">
      <dgm:prSet/>
      <dgm:spPr/>
      <dgm:t>
        <a:bodyPr/>
        <a:lstStyle/>
        <a:p>
          <a:endParaRPr lang="en-US"/>
        </a:p>
      </dgm:t>
    </dgm:pt>
    <dgm:pt modelId="{961DD1ED-5786-460F-9D7A-7D348B0C7ECA}" type="sibTrans" cxnId="{606F720B-8535-4275-9121-A505EC41A885}">
      <dgm:prSet/>
      <dgm:spPr/>
      <dgm:t>
        <a:bodyPr/>
        <a:lstStyle/>
        <a:p>
          <a:endParaRPr lang="en-US"/>
        </a:p>
      </dgm:t>
    </dgm:pt>
    <dgm:pt modelId="{29E9AB56-F956-40B7-AF0B-3B426023ED06}">
      <dgm:prSet/>
      <dgm:spPr/>
      <dgm:t>
        <a:bodyPr/>
        <a:lstStyle/>
        <a:p>
          <a:r>
            <a:rPr lang="en-US"/>
            <a:t>Drift contribution of all features in the model</a:t>
          </a:r>
        </a:p>
      </dgm:t>
    </dgm:pt>
    <dgm:pt modelId="{D8518DA2-68C6-4504-B3CA-33FA96190C96}" type="parTrans" cxnId="{281FFB9D-BD81-4938-BE6E-C5067C4D8727}">
      <dgm:prSet/>
      <dgm:spPr/>
      <dgm:t>
        <a:bodyPr/>
        <a:lstStyle/>
        <a:p>
          <a:endParaRPr lang="en-US"/>
        </a:p>
      </dgm:t>
    </dgm:pt>
    <dgm:pt modelId="{757236D2-1DA4-48CA-BAA5-04FF4F55DBCB}" type="sibTrans" cxnId="{281FFB9D-BD81-4938-BE6E-C5067C4D8727}">
      <dgm:prSet/>
      <dgm:spPr/>
      <dgm:t>
        <a:bodyPr/>
        <a:lstStyle/>
        <a:p>
          <a:endParaRPr lang="en-US"/>
        </a:p>
      </dgm:t>
    </dgm:pt>
    <dgm:pt modelId="{84C348FC-BC20-4ABB-8A22-9D1E27C223B1}">
      <dgm:prSet/>
      <dgm:spPr/>
      <dgm:t>
        <a:bodyPr/>
        <a:lstStyle/>
        <a:p>
          <a:r>
            <a:rPr lang="en-US"/>
            <a:t>access to raw training and inferencing data in AML workspace for further debugging </a:t>
          </a:r>
        </a:p>
      </dgm:t>
    </dgm:pt>
    <dgm:pt modelId="{74739F53-7181-45CD-B929-F895B411E3DB}" type="parTrans" cxnId="{84E88EDD-3326-4788-9249-DEB16B4744EF}">
      <dgm:prSet/>
      <dgm:spPr/>
      <dgm:t>
        <a:bodyPr/>
        <a:lstStyle/>
        <a:p>
          <a:endParaRPr lang="en-US"/>
        </a:p>
      </dgm:t>
    </dgm:pt>
    <dgm:pt modelId="{6389AEE3-7DD4-4CC1-84AD-B5FE9070A8AB}" type="sibTrans" cxnId="{84E88EDD-3326-4788-9249-DEB16B4744EF}">
      <dgm:prSet/>
      <dgm:spPr/>
      <dgm:t>
        <a:bodyPr/>
        <a:lstStyle/>
        <a:p>
          <a:endParaRPr lang="en-US"/>
        </a:p>
      </dgm:t>
    </dgm:pt>
    <dgm:pt modelId="{3961454D-360C-4D4F-AD24-993572DCC823}">
      <dgm:prSet/>
      <dgm:spPr/>
      <dgm:t>
        <a:bodyPr/>
        <a:lstStyle/>
        <a:p>
          <a:r>
            <a:rPr lang="en-US"/>
            <a:t>Configurable service with standard distance measures (e.g. </a:t>
          </a:r>
          <a:r>
            <a:rPr lang="en-US" err="1"/>
            <a:t>Kullback-Leibler</a:t>
          </a:r>
          <a:r>
            <a:rPr lang="en-US"/>
            <a:t>, </a:t>
          </a:r>
          <a:r>
            <a:rPr lang="en-US" err="1"/>
            <a:t>Battacharayata</a:t>
          </a:r>
          <a:r>
            <a:rPr lang="en-US"/>
            <a:t>)</a:t>
          </a:r>
        </a:p>
      </dgm:t>
    </dgm:pt>
    <dgm:pt modelId="{B109780F-2FE9-4B0C-AF32-8721CD224F22}" type="parTrans" cxnId="{A347A972-05E2-44F2-B214-E63A6513F7FD}">
      <dgm:prSet/>
      <dgm:spPr/>
      <dgm:t>
        <a:bodyPr/>
        <a:lstStyle/>
        <a:p>
          <a:endParaRPr lang="en-US"/>
        </a:p>
      </dgm:t>
    </dgm:pt>
    <dgm:pt modelId="{CF66CFF7-74C6-4185-9A53-0CD5B12C5F56}" type="sibTrans" cxnId="{A347A972-05E2-44F2-B214-E63A6513F7FD}">
      <dgm:prSet/>
      <dgm:spPr/>
      <dgm:t>
        <a:bodyPr/>
        <a:lstStyle/>
        <a:p>
          <a:endParaRPr lang="en-US"/>
        </a:p>
      </dgm:t>
    </dgm:pt>
    <dgm:pt modelId="{F5C93293-6C9F-4C01-A4DE-36963149E8AD}">
      <dgm:prSet/>
      <dgm:spPr/>
      <dgm:t>
        <a:bodyPr/>
        <a:lstStyle/>
        <a:p>
          <a:r>
            <a:rPr lang="en-US"/>
            <a:t>When data served to model in prod (inferencing stack) is different from the data that the model was trained on, it is called data drift</a:t>
          </a:r>
        </a:p>
      </dgm:t>
    </dgm:pt>
    <dgm:pt modelId="{C0387B2A-3B86-43B4-8061-1150AAD47394}" type="parTrans" cxnId="{C184C248-4355-4653-852C-13F439863C5C}">
      <dgm:prSet/>
      <dgm:spPr/>
      <dgm:t>
        <a:bodyPr/>
        <a:lstStyle/>
        <a:p>
          <a:endParaRPr lang="en-US"/>
        </a:p>
      </dgm:t>
    </dgm:pt>
    <dgm:pt modelId="{0E60291B-850C-4DAB-9F1A-3A8FABCF88CC}" type="sibTrans" cxnId="{C184C248-4355-4653-852C-13F439863C5C}">
      <dgm:prSet/>
      <dgm:spPr/>
      <dgm:t>
        <a:bodyPr/>
        <a:lstStyle/>
        <a:p>
          <a:endParaRPr lang="en-US"/>
        </a:p>
      </dgm:t>
    </dgm:pt>
    <dgm:pt modelId="{6A2458A0-B1B9-4FE7-9754-1411FC01BBE2}">
      <dgm:prSet/>
      <dgm:spPr/>
      <dgm:t>
        <a:bodyPr/>
        <a:lstStyle/>
        <a:p>
          <a:r>
            <a:rPr lang="en-US"/>
            <a:t>Why is Data Drift important</a:t>
          </a:r>
        </a:p>
      </dgm:t>
    </dgm:pt>
    <dgm:pt modelId="{F4DA05E8-F90C-4506-A690-B921730C0259}" type="parTrans" cxnId="{19D50CBF-23E2-4A00-96BC-4E621D86389B}">
      <dgm:prSet/>
      <dgm:spPr/>
      <dgm:t>
        <a:bodyPr/>
        <a:lstStyle/>
        <a:p>
          <a:endParaRPr lang="en-US"/>
        </a:p>
      </dgm:t>
    </dgm:pt>
    <dgm:pt modelId="{DF08F698-86BD-49A3-BF85-D6E6C93BCA2E}" type="sibTrans" cxnId="{19D50CBF-23E2-4A00-96BC-4E621D86389B}">
      <dgm:prSet/>
      <dgm:spPr/>
      <dgm:t>
        <a:bodyPr/>
        <a:lstStyle/>
        <a:p>
          <a:endParaRPr lang="en-US"/>
        </a:p>
      </dgm:t>
    </dgm:pt>
    <dgm:pt modelId="{AD9E45D5-3952-4CFD-949A-5A9D30F849CF}">
      <dgm:prSet/>
      <dgm:spPr/>
      <dgm:t>
        <a:bodyPr/>
        <a:lstStyle/>
        <a:p>
          <a:r>
            <a:rPr lang="en-US"/>
            <a:t>Data drift is one of the top reasons where model accuracy degrades in prod</a:t>
          </a:r>
        </a:p>
      </dgm:t>
    </dgm:pt>
    <dgm:pt modelId="{F45BE811-681A-4CFC-BB28-306D93E91A9A}" type="parTrans" cxnId="{98DC7053-7AAE-409E-A1F9-60FA9F8C5778}">
      <dgm:prSet/>
      <dgm:spPr/>
      <dgm:t>
        <a:bodyPr/>
        <a:lstStyle/>
        <a:p>
          <a:endParaRPr lang="en-US"/>
        </a:p>
      </dgm:t>
    </dgm:pt>
    <dgm:pt modelId="{4DB6B10C-50F8-440E-9506-28E975FA565D}" type="sibTrans" cxnId="{98DC7053-7AAE-409E-A1F9-60FA9F8C5778}">
      <dgm:prSet/>
      <dgm:spPr/>
      <dgm:t>
        <a:bodyPr/>
        <a:lstStyle/>
        <a:p>
          <a:endParaRPr lang="en-US"/>
        </a:p>
      </dgm:t>
    </dgm:pt>
    <dgm:pt modelId="{FCF9C62D-96C9-481B-8E02-68870A8DB27A}">
      <dgm:prSet/>
      <dgm:spPr/>
      <dgm:t>
        <a:bodyPr/>
        <a:lstStyle/>
        <a:p>
          <a:r>
            <a:rPr lang="en-US"/>
            <a:t>Time to detect data drift ranges from days to weeks</a:t>
          </a:r>
        </a:p>
      </dgm:t>
    </dgm:pt>
    <dgm:pt modelId="{9B2F6BA1-804F-44F4-AD0A-B87FC6312487}" type="parTrans" cxnId="{F80779EB-E111-4BE0-9FB5-9C63C7D2F9C3}">
      <dgm:prSet/>
      <dgm:spPr/>
      <dgm:t>
        <a:bodyPr/>
        <a:lstStyle/>
        <a:p>
          <a:endParaRPr lang="en-US"/>
        </a:p>
      </dgm:t>
    </dgm:pt>
    <dgm:pt modelId="{CBEDD4A7-CFA8-4121-B329-CB9CCD35B40C}" type="sibTrans" cxnId="{F80779EB-E111-4BE0-9FB5-9C63C7D2F9C3}">
      <dgm:prSet/>
      <dgm:spPr/>
      <dgm:t>
        <a:bodyPr/>
        <a:lstStyle/>
        <a:p>
          <a:endParaRPr lang="en-US"/>
        </a:p>
      </dgm:t>
    </dgm:pt>
    <dgm:pt modelId="{9E5E9F17-9CBA-4E3E-9B27-59469E1C5EF3}">
      <dgm:prSet/>
      <dgm:spPr/>
      <dgm:t>
        <a:bodyPr/>
        <a:lstStyle/>
        <a:p>
          <a:r>
            <a:rPr lang="en-US"/>
            <a:t>What can I expect from data drift service</a:t>
          </a:r>
        </a:p>
      </dgm:t>
    </dgm:pt>
    <dgm:pt modelId="{47D3972D-CA04-443D-B4CD-F7601E99EAF1}" type="parTrans" cxnId="{5586746C-9570-4094-8278-95D290E183CE}">
      <dgm:prSet/>
      <dgm:spPr/>
      <dgm:t>
        <a:bodyPr/>
        <a:lstStyle/>
        <a:p>
          <a:endParaRPr lang="en-US"/>
        </a:p>
      </dgm:t>
    </dgm:pt>
    <dgm:pt modelId="{2BFC7621-C3B1-44B1-B48C-15E5AFDD1C6B}" type="sibTrans" cxnId="{5586746C-9570-4094-8278-95D290E183CE}">
      <dgm:prSet/>
      <dgm:spPr/>
      <dgm:t>
        <a:bodyPr/>
        <a:lstStyle/>
        <a:p>
          <a:endParaRPr lang="en-US"/>
        </a:p>
      </dgm:t>
    </dgm:pt>
    <dgm:pt modelId="{E3EF01BC-108C-439A-9AE9-2DBFEBA1512C}">
      <dgm:prSet/>
      <dgm:spPr/>
      <dgm:t>
        <a:bodyPr/>
        <a:lstStyle/>
        <a:p>
          <a:r>
            <a:rPr lang="en-US"/>
            <a:t>Monitoring of drift through alerts, and visual indicators</a:t>
          </a:r>
        </a:p>
      </dgm:t>
    </dgm:pt>
    <dgm:pt modelId="{F5415BC7-3A99-42AB-A0C0-4FECB3A4EC68}" type="parTrans" cxnId="{692045E0-CC17-48CE-8314-03D293D5033A}">
      <dgm:prSet/>
      <dgm:spPr/>
      <dgm:t>
        <a:bodyPr/>
        <a:lstStyle/>
        <a:p>
          <a:endParaRPr lang="en-US"/>
        </a:p>
      </dgm:t>
    </dgm:pt>
    <dgm:pt modelId="{FCEF7530-24FB-45D0-BDDC-656B399F1BE4}" type="sibTrans" cxnId="{692045E0-CC17-48CE-8314-03D293D5033A}">
      <dgm:prSet/>
      <dgm:spPr/>
      <dgm:t>
        <a:bodyPr/>
        <a:lstStyle/>
        <a:p>
          <a:endParaRPr lang="en-US"/>
        </a:p>
      </dgm:t>
    </dgm:pt>
    <dgm:pt modelId="{D29050CA-3555-49AC-BE5A-7D2005BDDF91}">
      <dgm:prSet/>
      <dgm:spPr/>
      <dgm:t>
        <a:bodyPr/>
        <a:lstStyle/>
        <a:p>
          <a:endParaRPr lang="en-US"/>
        </a:p>
      </dgm:t>
    </dgm:pt>
    <dgm:pt modelId="{39EAE153-DEA7-499E-9ADD-5F3E0FD8A0DD}" type="parTrans" cxnId="{2CA5C769-78A1-4576-8D4B-02EABB50808B}">
      <dgm:prSet/>
      <dgm:spPr/>
      <dgm:t>
        <a:bodyPr/>
        <a:lstStyle/>
        <a:p>
          <a:endParaRPr lang="en-US"/>
        </a:p>
      </dgm:t>
    </dgm:pt>
    <dgm:pt modelId="{E23665E8-33E7-4797-B788-95344EAC43F5}" type="sibTrans" cxnId="{2CA5C769-78A1-4576-8D4B-02EABB50808B}">
      <dgm:prSet/>
      <dgm:spPr/>
      <dgm:t>
        <a:bodyPr/>
        <a:lstStyle/>
        <a:p>
          <a:endParaRPr lang="en-US"/>
        </a:p>
      </dgm:t>
    </dgm:pt>
    <dgm:pt modelId="{87A8C0DF-543C-458B-A112-2B439E2B1CBC}">
      <dgm:prSet/>
      <dgm:spPr/>
      <dgm:t>
        <a:bodyPr/>
        <a:lstStyle/>
        <a:p>
          <a:r>
            <a:rPr lang="en-US"/>
            <a:t>Model accuracy has a significant business impact in terms of costs and revenue</a:t>
          </a:r>
        </a:p>
      </dgm:t>
    </dgm:pt>
    <dgm:pt modelId="{7134C8F9-9B31-4849-8A9C-631AF393B755}" type="parTrans" cxnId="{53D7D343-0206-4D8F-9284-8B747D4990AD}">
      <dgm:prSet/>
      <dgm:spPr/>
      <dgm:t>
        <a:bodyPr/>
        <a:lstStyle/>
        <a:p>
          <a:endParaRPr lang="en-US"/>
        </a:p>
      </dgm:t>
    </dgm:pt>
    <dgm:pt modelId="{8043BEBA-65F6-4601-B674-DAEF3EB430AA}" type="sibTrans" cxnId="{53D7D343-0206-4D8F-9284-8B747D4990AD}">
      <dgm:prSet/>
      <dgm:spPr/>
      <dgm:t>
        <a:bodyPr/>
        <a:lstStyle/>
        <a:p>
          <a:endParaRPr lang="en-US"/>
        </a:p>
      </dgm:t>
    </dgm:pt>
    <dgm:pt modelId="{CBECACE8-67D2-4ACD-9ACC-77BA2BC16342}">
      <dgm:prSet/>
      <dgm:spPr/>
      <dgm:t>
        <a:bodyPr/>
        <a:lstStyle/>
        <a:p>
          <a:r>
            <a:rPr lang="en-US"/>
            <a:t>Our solution detects concept drift over entire datasets</a:t>
          </a:r>
        </a:p>
      </dgm:t>
    </dgm:pt>
    <dgm:pt modelId="{4E91488E-C61A-4D02-99B2-F5FD46457976}" type="parTrans" cxnId="{AEF69ADA-25DD-4056-98AB-EC63CE527B61}">
      <dgm:prSet/>
      <dgm:spPr/>
    </dgm:pt>
    <dgm:pt modelId="{C7EC6012-B794-4FA9-9E7E-4A8D708D8D79}" type="sibTrans" cxnId="{AEF69ADA-25DD-4056-98AB-EC63CE527B61}">
      <dgm:prSet/>
      <dgm:spPr/>
    </dgm:pt>
    <dgm:pt modelId="{EDB5DB74-581F-448C-AEB9-35FF2D7F33A9}" type="pres">
      <dgm:prSet presAssocID="{71D22729-A68D-4C58-9921-304B2105BC39}" presName="linear" presStyleCnt="0">
        <dgm:presLayoutVars>
          <dgm:animLvl val="lvl"/>
          <dgm:resizeHandles val="exact"/>
        </dgm:presLayoutVars>
      </dgm:prSet>
      <dgm:spPr/>
    </dgm:pt>
    <dgm:pt modelId="{0DAF4889-4C6C-4D06-98FD-C25AB568B852}" type="pres">
      <dgm:prSet presAssocID="{4E8807B6-7692-4FC8-85AF-946FC0FB286C}" presName="parentText" presStyleLbl="node1" presStyleIdx="0" presStyleCnt="3">
        <dgm:presLayoutVars>
          <dgm:chMax val="0"/>
          <dgm:bulletEnabled val="1"/>
        </dgm:presLayoutVars>
      </dgm:prSet>
      <dgm:spPr/>
    </dgm:pt>
    <dgm:pt modelId="{4B25F406-0A83-4336-BBD1-744AD413D7C7}" type="pres">
      <dgm:prSet presAssocID="{4E8807B6-7692-4FC8-85AF-946FC0FB286C}" presName="childText" presStyleLbl="revTx" presStyleIdx="0" presStyleCnt="3">
        <dgm:presLayoutVars>
          <dgm:bulletEnabled val="1"/>
        </dgm:presLayoutVars>
      </dgm:prSet>
      <dgm:spPr/>
    </dgm:pt>
    <dgm:pt modelId="{4BD703D1-855D-4A13-B3DA-4C4B53E7A145}" type="pres">
      <dgm:prSet presAssocID="{6A2458A0-B1B9-4FE7-9754-1411FC01BBE2}" presName="parentText" presStyleLbl="node1" presStyleIdx="1" presStyleCnt="3">
        <dgm:presLayoutVars>
          <dgm:chMax val="0"/>
          <dgm:bulletEnabled val="1"/>
        </dgm:presLayoutVars>
      </dgm:prSet>
      <dgm:spPr/>
    </dgm:pt>
    <dgm:pt modelId="{86B93C3A-C1EF-445B-8C49-B9FC9F76502B}" type="pres">
      <dgm:prSet presAssocID="{6A2458A0-B1B9-4FE7-9754-1411FC01BBE2}" presName="childText" presStyleLbl="revTx" presStyleIdx="1" presStyleCnt="3">
        <dgm:presLayoutVars>
          <dgm:bulletEnabled val="1"/>
        </dgm:presLayoutVars>
      </dgm:prSet>
      <dgm:spPr/>
    </dgm:pt>
    <dgm:pt modelId="{3C26DCF4-FD3D-4D7E-8E58-4E50AF204886}" type="pres">
      <dgm:prSet presAssocID="{9E5E9F17-9CBA-4E3E-9B27-59469E1C5EF3}" presName="parentText" presStyleLbl="node1" presStyleIdx="2" presStyleCnt="3">
        <dgm:presLayoutVars>
          <dgm:chMax val="0"/>
          <dgm:bulletEnabled val="1"/>
        </dgm:presLayoutVars>
      </dgm:prSet>
      <dgm:spPr/>
    </dgm:pt>
    <dgm:pt modelId="{D9E97762-05AD-4331-99A3-B6A084E502F3}" type="pres">
      <dgm:prSet presAssocID="{9E5E9F17-9CBA-4E3E-9B27-59469E1C5EF3}" presName="childText" presStyleLbl="revTx" presStyleIdx="2" presStyleCnt="3">
        <dgm:presLayoutVars>
          <dgm:bulletEnabled val="1"/>
        </dgm:presLayoutVars>
      </dgm:prSet>
      <dgm:spPr/>
    </dgm:pt>
  </dgm:ptLst>
  <dgm:cxnLst>
    <dgm:cxn modelId="{606F720B-8535-4275-9121-A505EC41A885}" srcId="{71D22729-A68D-4C58-9921-304B2105BC39}" destId="{4E8807B6-7692-4FC8-85AF-946FC0FB286C}" srcOrd="0" destOrd="0" parTransId="{3AF8DECF-8D40-4E21-A735-01C70D4C5611}" sibTransId="{961DD1ED-5786-460F-9D7A-7D348B0C7ECA}"/>
    <dgm:cxn modelId="{A657B50B-BD6E-4206-BEBC-FBA2E06D600D}" type="presOf" srcId="{CBECACE8-67D2-4ACD-9ACC-77BA2BC16342}" destId="{4B25F406-0A83-4336-BBD1-744AD413D7C7}" srcOrd="0" destOrd="1" presId="urn:microsoft.com/office/officeart/2005/8/layout/vList2"/>
    <dgm:cxn modelId="{139A0616-C0D6-4399-B032-A42097C0C79E}" type="presOf" srcId="{6A2458A0-B1B9-4FE7-9754-1411FC01BBE2}" destId="{4BD703D1-855D-4A13-B3DA-4C4B53E7A145}" srcOrd="0" destOrd="0" presId="urn:microsoft.com/office/officeart/2005/8/layout/vList2"/>
    <dgm:cxn modelId="{B01EC927-846D-4058-A697-3915071CBF16}" type="presOf" srcId="{F5C93293-6C9F-4C01-A4DE-36963149E8AD}" destId="{4B25F406-0A83-4336-BBD1-744AD413D7C7}" srcOrd="0" destOrd="0" presId="urn:microsoft.com/office/officeart/2005/8/layout/vList2"/>
    <dgm:cxn modelId="{653EC130-3811-4ABF-A0D7-53590084E63F}" type="presOf" srcId="{E3EF01BC-108C-439A-9AE9-2DBFEBA1512C}" destId="{D9E97762-05AD-4331-99A3-B6A084E502F3}" srcOrd="0" destOrd="0" presId="urn:microsoft.com/office/officeart/2005/8/layout/vList2"/>
    <dgm:cxn modelId="{887C725E-DE14-494F-B4C1-A7B9A3F3A923}" type="presOf" srcId="{FCF9C62D-96C9-481B-8E02-68870A8DB27A}" destId="{86B93C3A-C1EF-445B-8C49-B9FC9F76502B}" srcOrd="0" destOrd="2" presId="urn:microsoft.com/office/officeart/2005/8/layout/vList2"/>
    <dgm:cxn modelId="{53D7D343-0206-4D8F-9284-8B747D4990AD}" srcId="{6A2458A0-B1B9-4FE7-9754-1411FC01BBE2}" destId="{87A8C0DF-543C-458B-A112-2B439E2B1CBC}" srcOrd="1" destOrd="0" parTransId="{7134C8F9-9B31-4849-8A9C-631AF393B755}" sibTransId="{8043BEBA-65F6-4601-B674-DAEF3EB430AA}"/>
    <dgm:cxn modelId="{C184C248-4355-4653-852C-13F439863C5C}" srcId="{4E8807B6-7692-4FC8-85AF-946FC0FB286C}" destId="{F5C93293-6C9F-4C01-A4DE-36963149E8AD}" srcOrd="0" destOrd="0" parTransId="{C0387B2A-3B86-43B4-8061-1150AAD47394}" sibTransId="{0E60291B-850C-4DAB-9F1A-3A8FABCF88CC}"/>
    <dgm:cxn modelId="{2CA5C769-78A1-4576-8D4B-02EABB50808B}" srcId="{6A2458A0-B1B9-4FE7-9754-1411FC01BBE2}" destId="{D29050CA-3555-49AC-BE5A-7D2005BDDF91}" srcOrd="3" destOrd="0" parTransId="{39EAE153-DEA7-499E-9ADD-5F3E0FD8A0DD}" sibTransId="{E23665E8-33E7-4797-B788-95344EAC43F5}"/>
    <dgm:cxn modelId="{5586746C-9570-4094-8278-95D290E183CE}" srcId="{71D22729-A68D-4C58-9921-304B2105BC39}" destId="{9E5E9F17-9CBA-4E3E-9B27-59469E1C5EF3}" srcOrd="2" destOrd="0" parTransId="{47D3972D-CA04-443D-B4CD-F7601E99EAF1}" sibTransId="{2BFC7621-C3B1-44B1-B48C-15E5AFDD1C6B}"/>
    <dgm:cxn modelId="{A347A972-05E2-44F2-B214-E63A6513F7FD}" srcId="{9E5E9F17-9CBA-4E3E-9B27-59469E1C5EF3}" destId="{3961454D-360C-4D4F-AD24-993572DCC823}" srcOrd="3" destOrd="0" parTransId="{B109780F-2FE9-4B0C-AF32-8721CD224F22}" sibTransId="{CF66CFF7-74C6-4185-9A53-0CD5B12C5F56}"/>
    <dgm:cxn modelId="{98DC7053-7AAE-409E-A1F9-60FA9F8C5778}" srcId="{6A2458A0-B1B9-4FE7-9754-1411FC01BBE2}" destId="{AD9E45D5-3952-4CFD-949A-5A9D30F849CF}" srcOrd="0" destOrd="0" parTransId="{F45BE811-681A-4CFC-BB28-306D93E91A9A}" sibTransId="{4DB6B10C-50F8-440E-9506-28E975FA565D}"/>
    <dgm:cxn modelId="{93976376-B4DC-49F0-BDB4-DD0373014C95}" type="presOf" srcId="{84C348FC-BC20-4ABB-8A22-9D1E27C223B1}" destId="{D9E97762-05AD-4331-99A3-B6A084E502F3}" srcOrd="0" destOrd="2" presId="urn:microsoft.com/office/officeart/2005/8/layout/vList2"/>
    <dgm:cxn modelId="{28F1A791-A778-40FD-9567-9E68EEB58E7B}" type="presOf" srcId="{87A8C0DF-543C-458B-A112-2B439E2B1CBC}" destId="{86B93C3A-C1EF-445B-8C49-B9FC9F76502B}" srcOrd="0" destOrd="1" presId="urn:microsoft.com/office/officeart/2005/8/layout/vList2"/>
    <dgm:cxn modelId="{5F566096-9982-464D-800D-5708DE13D05C}" type="presOf" srcId="{29E9AB56-F956-40B7-AF0B-3B426023ED06}" destId="{D9E97762-05AD-4331-99A3-B6A084E502F3}" srcOrd="0" destOrd="1" presId="urn:microsoft.com/office/officeart/2005/8/layout/vList2"/>
    <dgm:cxn modelId="{E8E6F697-8021-4DE8-AFB8-BB0DDDAE0DA8}" type="presOf" srcId="{AD9E45D5-3952-4CFD-949A-5A9D30F849CF}" destId="{86B93C3A-C1EF-445B-8C49-B9FC9F76502B}" srcOrd="0" destOrd="0" presId="urn:microsoft.com/office/officeart/2005/8/layout/vList2"/>
    <dgm:cxn modelId="{281FFB9D-BD81-4938-BE6E-C5067C4D8727}" srcId="{9E5E9F17-9CBA-4E3E-9B27-59469E1C5EF3}" destId="{29E9AB56-F956-40B7-AF0B-3B426023ED06}" srcOrd="1" destOrd="0" parTransId="{D8518DA2-68C6-4504-B3CA-33FA96190C96}" sibTransId="{757236D2-1DA4-48CA-BAA5-04FF4F55DBCB}"/>
    <dgm:cxn modelId="{A65447A8-3418-4BE5-AAC1-C37074B694BC}" type="presOf" srcId="{3961454D-360C-4D4F-AD24-993572DCC823}" destId="{D9E97762-05AD-4331-99A3-B6A084E502F3}" srcOrd="0" destOrd="3" presId="urn:microsoft.com/office/officeart/2005/8/layout/vList2"/>
    <dgm:cxn modelId="{1CB534BE-80D9-4B87-AEFD-545D47156E83}" type="presOf" srcId="{D29050CA-3555-49AC-BE5A-7D2005BDDF91}" destId="{86B93C3A-C1EF-445B-8C49-B9FC9F76502B}" srcOrd="0" destOrd="3" presId="urn:microsoft.com/office/officeart/2005/8/layout/vList2"/>
    <dgm:cxn modelId="{19D50CBF-23E2-4A00-96BC-4E621D86389B}" srcId="{71D22729-A68D-4C58-9921-304B2105BC39}" destId="{6A2458A0-B1B9-4FE7-9754-1411FC01BBE2}" srcOrd="1" destOrd="0" parTransId="{F4DA05E8-F90C-4506-A690-B921730C0259}" sibTransId="{DF08F698-86BD-49A3-BF85-D6E6C93BCA2E}"/>
    <dgm:cxn modelId="{EFB9ABD2-ACFB-4BCD-8DF9-2E17A1988535}" type="presOf" srcId="{4E8807B6-7692-4FC8-85AF-946FC0FB286C}" destId="{0DAF4889-4C6C-4D06-98FD-C25AB568B852}" srcOrd="0" destOrd="0" presId="urn:microsoft.com/office/officeart/2005/8/layout/vList2"/>
    <dgm:cxn modelId="{AEF69ADA-25DD-4056-98AB-EC63CE527B61}" srcId="{4E8807B6-7692-4FC8-85AF-946FC0FB286C}" destId="{CBECACE8-67D2-4ACD-9ACC-77BA2BC16342}" srcOrd="1" destOrd="0" parTransId="{4E91488E-C61A-4D02-99B2-F5FD46457976}" sibTransId="{C7EC6012-B794-4FA9-9E7E-4A8D708D8D79}"/>
    <dgm:cxn modelId="{84E88EDD-3326-4788-9249-DEB16B4744EF}" srcId="{9E5E9F17-9CBA-4E3E-9B27-59469E1C5EF3}" destId="{84C348FC-BC20-4ABB-8A22-9D1E27C223B1}" srcOrd="2" destOrd="0" parTransId="{74739F53-7181-45CD-B929-F895B411E3DB}" sibTransId="{6389AEE3-7DD4-4CC1-84AD-B5FE9070A8AB}"/>
    <dgm:cxn modelId="{692045E0-CC17-48CE-8314-03D293D5033A}" srcId="{9E5E9F17-9CBA-4E3E-9B27-59469E1C5EF3}" destId="{E3EF01BC-108C-439A-9AE9-2DBFEBA1512C}" srcOrd="0" destOrd="0" parTransId="{F5415BC7-3A99-42AB-A0C0-4FECB3A4EC68}" sibTransId="{FCEF7530-24FB-45D0-BDDC-656B399F1BE4}"/>
    <dgm:cxn modelId="{890EF2E4-D071-43F2-A067-43663EA7EA2D}" type="presOf" srcId="{9E5E9F17-9CBA-4E3E-9B27-59469E1C5EF3}" destId="{3C26DCF4-FD3D-4D7E-8E58-4E50AF204886}" srcOrd="0" destOrd="0" presId="urn:microsoft.com/office/officeart/2005/8/layout/vList2"/>
    <dgm:cxn modelId="{F80779EB-E111-4BE0-9FB5-9C63C7D2F9C3}" srcId="{6A2458A0-B1B9-4FE7-9754-1411FC01BBE2}" destId="{FCF9C62D-96C9-481B-8E02-68870A8DB27A}" srcOrd="2" destOrd="0" parTransId="{9B2F6BA1-804F-44F4-AD0A-B87FC6312487}" sibTransId="{CBEDD4A7-CFA8-4121-B329-CB9CCD35B40C}"/>
    <dgm:cxn modelId="{C69E3BFE-806D-4935-B327-14B160E2323E}" type="presOf" srcId="{71D22729-A68D-4C58-9921-304B2105BC39}" destId="{EDB5DB74-581F-448C-AEB9-35FF2D7F33A9}" srcOrd="0" destOrd="0" presId="urn:microsoft.com/office/officeart/2005/8/layout/vList2"/>
    <dgm:cxn modelId="{8C20466A-4087-408F-9CF0-2A1A48EEBCE9}" type="presParOf" srcId="{EDB5DB74-581F-448C-AEB9-35FF2D7F33A9}" destId="{0DAF4889-4C6C-4D06-98FD-C25AB568B852}" srcOrd="0" destOrd="0" presId="urn:microsoft.com/office/officeart/2005/8/layout/vList2"/>
    <dgm:cxn modelId="{24030C0B-9284-4DA9-B71C-27B1AE0807C9}" type="presParOf" srcId="{EDB5DB74-581F-448C-AEB9-35FF2D7F33A9}" destId="{4B25F406-0A83-4336-BBD1-744AD413D7C7}" srcOrd="1" destOrd="0" presId="urn:microsoft.com/office/officeart/2005/8/layout/vList2"/>
    <dgm:cxn modelId="{91893198-6289-4D37-A034-C1726E616181}" type="presParOf" srcId="{EDB5DB74-581F-448C-AEB9-35FF2D7F33A9}" destId="{4BD703D1-855D-4A13-B3DA-4C4B53E7A145}" srcOrd="2" destOrd="0" presId="urn:microsoft.com/office/officeart/2005/8/layout/vList2"/>
    <dgm:cxn modelId="{22900B84-F42B-4711-9BCA-ECEE1D634D32}" type="presParOf" srcId="{EDB5DB74-581F-448C-AEB9-35FF2D7F33A9}" destId="{86B93C3A-C1EF-445B-8C49-B9FC9F76502B}" srcOrd="3" destOrd="0" presId="urn:microsoft.com/office/officeart/2005/8/layout/vList2"/>
    <dgm:cxn modelId="{436F2448-000B-432D-9423-E738E49EEE6D}" type="presParOf" srcId="{EDB5DB74-581F-448C-AEB9-35FF2D7F33A9}" destId="{3C26DCF4-FD3D-4D7E-8E58-4E50AF204886}" srcOrd="4" destOrd="0" presId="urn:microsoft.com/office/officeart/2005/8/layout/vList2"/>
    <dgm:cxn modelId="{F4EC0C81-6D8A-4BEF-8431-97958B76FD33}" type="presParOf" srcId="{EDB5DB74-581F-448C-AEB9-35FF2D7F33A9}" destId="{D9E97762-05AD-4331-99A3-B6A084E502F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02D328-928C-4ACD-8F55-EE55A427ADF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9CACE5-FBD6-4481-925B-E44E87CB0DBD}">
      <dgm:prSet/>
      <dgm:spPr/>
      <dgm:t>
        <a:bodyPr/>
        <a:lstStyle/>
        <a:p>
          <a:pPr>
            <a:lnSpc>
              <a:spcPct val="100000"/>
            </a:lnSpc>
            <a:defRPr b="1"/>
          </a:pPr>
          <a:r>
            <a:rPr lang="en-US"/>
            <a:t>DevOps</a:t>
          </a:r>
        </a:p>
      </dgm:t>
    </dgm:pt>
    <dgm:pt modelId="{6EE68A7E-AED5-47DB-92F7-B14BFBC8B0D1}" type="parTrans" cxnId="{826DD4B6-0C62-48A2-B599-631EDCB5C08F}">
      <dgm:prSet/>
      <dgm:spPr/>
      <dgm:t>
        <a:bodyPr/>
        <a:lstStyle/>
        <a:p>
          <a:endParaRPr lang="en-US"/>
        </a:p>
      </dgm:t>
    </dgm:pt>
    <dgm:pt modelId="{42AB5588-75F6-43BA-8151-4E7AC79F18D4}" type="sibTrans" cxnId="{826DD4B6-0C62-48A2-B599-631EDCB5C08F}">
      <dgm:prSet/>
      <dgm:spPr/>
      <dgm:t>
        <a:bodyPr/>
        <a:lstStyle/>
        <a:p>
          <a:endParaRPr lang="en-US"/>
        </a:p>
      </dgm:t>
    </dgm:pt>
    <dgm:pt modelId="{45F0D166-95FA-4FAC-973D-A9073170ABCE}">
      <dgm:prSet/>
      <dgm:spPr/>
      <dgm:t>
        <a:bodyPr/>
        <a:lstStyle/>
        <a:p>
          <a:pPr>
            <a:lnSpc>
              <a:spcPct val="100000"/>
            </a:lnSpc>
          </a:pPr>
          <a:r>
            <a:rPr lang="en-US"/>
            <a:t>Azure DevOps, Jenkins, Travis</a:t>
          </a:r>
        </a:p>
      </dgm:t>
    </dgm:pt>
    <dgm:pt modelId="{C98EE5CA-E040-443B-B1D5-60F0DA8F62CF}" type="parTrans" cxnId="{FE8242CB-B52D-422F-882F-2FBB8F3DE41E}">
      <dgm:prSet/>
      <dgm:spPr/>
      <dgm:t>
        <a:bodyPr/>
        <a:lstStyle/>
        <a:p>
          <a:endParaRPr lang="en-US"/>
        </a:p>
      </dgm:t>
    </dgm:pt>
    <dgm:pt modelId="{46FE896D-AEA6-4A39-B04E-E89B5D591350}" type="sibTrans" cxnId="{FE8242CB-B52D-422F-882F-2FBB8F3DE41E}">
      <dgm:prSet/>
      <dgm:spPr/>
      <dgm:t>
        <a:bodyPr/>
        <a:lstStyle/>
        <a:p>
          <a:endParaRPr lang="en-US"/>
        </a:p>
      </dgm:t>
    </dgm:pt>
    <dgm:pt modelId="{38E68F19-C84D-47F1-9D29-CC120AB62409}">
      <dgm:prSet/>
      <dgm:spPr/>
      <dgm:t>
        <a:bodyPr/>
        <a:lstStyle/>
        <a:p>
          <a:r>
            <a:rPr lang="en-US">
              <a:hlinkClick xmlns:r="http://schemas.openxmlformats.org/officeDocument/2006/relationships" r:id="rId1"/>
            </a:rPr>
            <a:t>https://azure.microsoft.com/en-us/services/devops/</a:t>
          </a:r>
          <a:endParaRPr lang="en-US"/>
        </a:p>
      </dgm:t>
    </dgm:pt>
    <dgm:pt modelId="{FC65A83D-8534-42E7-A5BC-8B229D6EDE86}" type="parTrans" cxnId="{87E1550F-6169-408E-8280-5B1C07B12FE5}">
      <dgm:prSet/>
      <dgm:spPr/>
      <dgm:t>
        <a:bodyPr/>
        <a:lstStyle/>
        <a:p>
          <a:endParaRPr lang="en-US"/>
        </a:p>
      </dgm:t>
    </dgm:pt>
    <dgm:pt modelId="{5299B5EF-0631-4D13-98C3-2C80911E2E31}" type="sibTrans" cxnId="{87E1550F-6169-408E-8280-5B1C07B12FE5}">
      <dgm:prSet/>
      <dgm:spPr/>
      <dgm:t>
        <a:bodyPr/>
        <a:lstStyle/>
        <a:p>
          <a:endParaRPr lang="en-US"/>
        </a:p>
      </dgm:t>
    </dgm:pt>
    <dgm:pt modelId="{6DA38966-2E20-4CE2-96A9-DD261715B2CF}">
      <dgm:prSet/>
      <dgm:spPr/>
      <dgm:t>
        <a:bodyPr/>
        <a:lstStyle/>
        <a:p>
          <a:r>
            <a:rPr lang="en-US">
              <a:hlinkClick xmlns:r="http://schemas.openxmlformats.org/officeDocument/2006/relationships" r:id="rId2"/>
            </a:rPr>
            <a:t>https://jenkins.io/</a:t>
          </a:r>
          <a:endParaRPr lang="en-US"/>
        </a:p>
      </dgm:t>
    </dgm:pt>
    <dgm:pt modelId="{39C3512D-FDA8-4006-ABF9-63E39BD589FA}" type="parTrans" cxnId="{FE9A0C76-9587-46F9-87D3-34F1DE57CEB2}">
      <dgm:prSet/>
      <dgm:spPr/>
      <dgm:t>
        <a:bodyPr/>
        <a:lstStyle/>
        <a:p>
          <a:endParaRPr lang="en-US"/>
        </a:p>
      </dgm:t>
    </dgm:pt>
    <dgm:pt modelId="{0D2A2192-A70E-4D91-AAD9-A86B47D13E3B}" type="sibTrans" cxnId="{FE9A0C76-9587-46F9-87D3-34F1DE57CEB2}">
      <dgm:prSet/>
      <dgm:spPr/>
      <dgm:t>
        <a:bodyPr/>
        <a:lstStyle/>
        <a:p>
          <a:endParaRPr lang="en-US"/>
        </a:p>
      </dgm:t>
    </dgm:pt>
    <dgm:pt modelId="{18D2D953-3094-4E53-AE56-15C03857D6D5}">
      <dgm:prSet/>
      <dgm:spPr/>
      <dgm:t>
        <a:bodyPr/>
        <a:lstStyle/>
        <a:p>
          <a:r>
            <a:rPr lang="en-US">
              <a:hlinkClick xmlns:r="http://schemas.openxmlformats.org/officeDocument/2006/relationships" r:id="rId3"/>
            </a:rPr>
            <a:t>https://travis-ci.org/</a:t>
          </a:r>
          <a:endParaRPr lang="en-US"/>
        </a:p>
      </dgm:t>
    </dgm:pt>
    <dgm:pt modelId="{7A56EC4F-26E1-4086-92AE-176DE65DD1BD}" type="parTrans" cxnId="{1BD5CA95-FB5A-45DE-9492-EDE9DFE7B811}">
      <dgm:prSet/>
      <dgm:spPr/>
      <dgm:t>
        <a:bodyPr/>
        <a:lstStyle/>
        <a:p>
          <a:endParaRPr lang="en-US"/>
        </a:p>
      </dgm:t>
    </dgm:pt>
    <dgm:pt modelId="{102D66BC-CF20-44E3-9568-0F9528E4E3B9}" type="sibTrans" cxnId="{1BD5CA95-FB5A-45DE-9492-EDE9DFE7B811}">
      <dgm:prSet/>
      <dgm:spPr/>
      <dgm:t>
        <a:bodyPr/>
        <a:lstStyle/>
        <a:p>
          <a:endParaRPr lang="en-US"/>
        </a:p>
      </dgm:t>
    </dgm:pt>
    <dgm:pt modelId="{9C33FC8F-4775-463F-97B6-AFA026EB39ED}">
      <dgm:prSet/>
      <dgm:spPr/>
      <dgm:t>
        <a:bodyPr/>
        <a:lstStyle/>
        <a:p>
          <a:pPr>
            <a:lnSpc>
              <a:spcPct val="100000"/>
            </a:lnSpc>
            <a:defRPr b="1"/>
          </a:pPr>
          <a:r>
            <a:rPr lang="en-US"/>
            <a:t>IoT Ops</a:t>
          </a:r>
        </a:p>
      </dgm:t>
    </dgm:pt>
    <dgm:pt modelId="{1B14FC60-54CF-408F-A5F5-5BF006FAD6FA}" type="parTrans" cxnId="{D83F6A30-74D9-49F2-B805-46BBFCE02442}">
      <dgm:prSet/>
      <dgm:spPr/>
      <dgm:t>
        <a:bodyPr/>
        <a:lstStyle/>
        <a:p>
          <a:endParaRPr lang="en-US"/>
        </a:p>
      </dgm:t>
    </dgm:pt>
    <dgm:pt modelId="{7FCF0D3F-2AA3-449F-9288-6EBA0EC2B2E6}" type="sibTrans" cxnId="{D83F6A30-74D9-49F2-B805-46BBFCE02442}">
      <dgm:prSet/>
      <dgm:spPr/>
      <dgm:t>
        <a:bodyPr/>
        <a:lstStyle/>
        <a:p>
          <a:endParaRPr lang="en-US"/>
        </a:p>
      </dgm:t>
    </dgm:pt>
    <dgm:pt modelId="{D54B9420-98F8-46C3-A713-02290B2F5A67}">
      <dgm:prSet/>
      <dgm:spPr/>
      <dgm:t>
        <a:bodyPr/>
        <a:lstStyle/>
        <a:p>
          <a:pPr>
            <a:lnSpc>
              <a:spcPct val="100000"/>
            </a:lnSpc>
          </a:pPr>
          <a:r>
            <a:rPr lang="en-US"/>
            <a:t>Azure IoT Edge</a:t>
          </a:r>
        </a:p>
      </dgm:t>
    </dgm:pt>
    <dgm:pt modelId="{B70E4135-39D3-4A8F-93A8-AD690D35076E}" type="parTrans" cxnId="{99854FD3-F532-4FD9-8039-A3921B15B800}">
      <dgm:prSet/>
      <dgm:spPr/>
      <dgm:t>
        <a:bodyPr/>
        <a:lstStyle/>
        <a:p>
          <a:endParaRPr lang="en-US"/>
        </a:p>
      </dgm:t>
    </dgm:pt>
    <dgm:pt modelId="{93B1A461-8AB6-447A-A4CB-7EE6D78ED88C}" type="sibTrans" cxnId="{99854FD3-F532-4FD9-8039-A3921B15B800}">
      <dgm:prSet/>
      <dgm:spPr/>
      <dgm:t>
        <a:bodyPr/>
        <a:lstStyle/>
        <a:p>
          <a:endParaRPr lang="en-US"/>
        </a:p>
      </dgm:t>
    </dgm:pt>
    <dgm:pt modelId="{582142DE-3153-482A-84B7-C4DC6049B791}">
      <dgm:prSet/>
      <dgm:spPr/>
      <dgm:t>
        <a:bodyPr/>
        <a:lstStyle/>
        <a:p>
          <a:r>
            <a:rPr lang="en-US">
              <a:hlinkClick xmlns:r="http://schemas.openxmlformats.org/officeDocument/2006/relationships" r:id="rId4"/>
            </a:rPr>
            <a:t>https://azure.microsoft.com/en-us/services/iot-edge/</a:t>
          </a:r>
          <a:endParaRPr lang="en-US"/>
        </a:p>
      </dgm:t>
    </dgm:pt>
    <dgm:pt modelId="{915FF0D3-7F76-458D-AF9B-576A62B1BDD0}" type="parTrans" cxnId="{14A1B72E-8902-41F3-BC3F-682CD95E922C}">
      <dgm:prSet/>
      <dgm:spPr/>
      <dgm:t>
        <a:bodyPr/>
        <a:lstStyle/>
        <a:p>
          <a:endParaRPr lang="en-US"/>
        </a:p>
      </dgm:t>
    </dgm:pt>
    <dgm:pt modelId="{C1F0AFAA-5537-400A-B37B-6CB593435E06}" type="sibTrans" cxnId="{14A1B72E-8902-41F3-BC3F-682CD95E922C}">
      <dgm:prSet/>
      <dgm:spPr/>
      <dgm:t>
        <a:bodyPr/>
        <a:lstStyle/>
        <a:p>
          <a:endParaRPr lang="en-US"/>
        </a:p>
      </dgm:t>
    </dgm:pt>
    <dgm:pt modelId="{CBA4890C-BA24-4A78-9334-E39E3652C01C}">
      <dgm:prSet/>
      <dgm:spPr/>
      <dgm:t>
        <a:bodyPr/>
        <a:lstStyle/>
        <a:p>
          <a:pPr>
            <a:lnSpc>
              <a:spcPct val="100000"/>
            </a:lnSpc>
          </a:pPr>
          <a:r>
            <a:rPr lang="en-US"/>
            <a:t>Azure IoT Edge AI Toolkit</a:t>
          </a:r>
        </a:p>
      </dgm:t>
    </dgm:pt>
    <dgm:pt modelId="{B4701261-A032-4E5D-BDBF-4677365F1C4E}" type="parTrans" cxnId="{9D93DB56-65BA-4265-8D52-CA8FCF33906A}">
      <dgm:prSet/>
      <dgm:spPr/>
      <dgm:t>
        <a:bodyPr/>
        <a:lstStyle/>
        <a:p>
          <a:endParaRPr lang="en-US"/>
        </a:p>
      </dgm:t>
    </dgm:pt>
    <dgm:pt modelId="{88E9AC82-FF46-4860-8050-5AA7CEA39E4F}" type="sibTrans" cxnId="{9D93DB56-65BA-4265-8D52-CA8FCF33906A}">
      <dgm:prSet/>
      <dgm:spPr/>
      <dgm:t>
        <a:bodyPr/>
        <a:lstStyle/>
        <a:p>
          <a:endParaRPr lang="en-US"/>
        </a:p>
      </dgm:t>
    </dgm:pt>
    <dgm:pt modelId="{C0A49C21-FF58-49A7-B59B-0B1634382F23}">
      <dgm:prSet/>
      <dgm:spPr/>
      <dgm:t>
        <a:bodyPr/>
        <a:lstStyle/>
        <a:p>
          <a:r>
            <a:rPr lang="en-US">
              <a:hlinkClick xmlns:r="http://schemas.openxmlformats.org/officeDocument/2006/relationships" r:id="rId5"/>
            </a:rPr>
            <a:t>https://github.com/Azure/ai-toolkit-iot-edge</a:t>
          </a:r>
          <a:endParaRPr lang="en-US"/>
        </a:p>
      </dgm:t>
    </dgm:pt>
    <dgm:pt modelId="{41251BAE-0034-4899-91EA-9283339409AB}" type="parTrans" cxnId="{94EF6DE8-4D8A-4399-B114-099B98FEB7AB}">
      <dgm:prSet/>
      <dgm:spPr/>
      <dgm:t>
        <a:bodyPr/>
        <a:lstStyle/>
        <a:p>
          <a:endParaRPr lang="en-US"/>
        </a:p>
      </dgm:t>
    </dgm:pt>
    <dgm:pt modelId="{36B84148-D6FF-4D4A-A722-65A2663D5E50}" type="sibTrans" cxnId="{94EF6DE8-4D8A-4399-B114-099B98FEB7AB}">
      <dgm:prSet/>
      <dgm:spPr/>
      <dgm:t>
        <a:bodyPr/>
        <a:lstStyle/>
        <a:p>
          <a:endParaRPr lang="en-US"/>
        </a:p>
      </dgm:t>
    </dgm:pt>
    <dgm:pt modelId="{9B773A86-DF41-4162-BCDF-3F8B22AD2CDE}">
      <dgm:prSet/>
      <dgm:spPr/>
      <dgm:t>
        <a:bodyPr/>
        <a:lstStyle/>
        <a:p>
          <a:pPr>
            <a:lnSpc>
              <a:spcPct val="100000"/>
            </a:lnSpc>
            <a:defRPr b="1"/>
          </a:pPr>
          <a:r>
            <a:rPr lang="en-US"/>
            <a:t>ML Ops</a:t>
          </a:r>
        </a:p>
      </dgm:t>
    </dgm:pt>
    <dgm:pt modelId="{5F175AF1-1DFF-4CAD-85EC-89105B223898}" type="parTrans" cxnId="{A5A446E7-2B79-4D61-AA3C-E26F12F22F4E}">
      <dgm:prSet/>
      <dgm:spPr/>
      <dgm:t>
        <a:bodyPr/>
        <a:lstStyle/>
        <a:p>
          <a:endParaRPr lang="en-US"/>
        </a:p>
      </dgm:t>
    </dgm:pt>
    <dgm:pt modelId="{E61A83CB-BC4B-4F7D-B69C-5B4D258B0DE2}" type="sibTrans" cxnId="{A5A446E7-2B79-4D61-AA3C-E26F12F22F4E}">
      <dgm:prSet/>
      <dgm:spPr/>
      <dgm:t>
        <a:bodyPr/>
        <a:lstStyle/>
        <a:p>
          <a:endParaRPr lang="en-US"/>
        </a:p>
      </dgm:t>
    </dgm:pt>
    <dgm:pt modelId="{F8FDB1FE-F1B9-42B8-B59A-4EF8BE36EA0C}">
      <dgm:prSet/>
      <dgm:spPr/>
      <dgm:t>
        <a:bodyPr/>
        <a:lstStyle/>
        <a:p>
          <a:pPr>
            <a:lnSpc>
              <a:spcPct val="100000"/>
            </a:lnSpc>
          </a:pPr>
          <a:r>
            <a:rPr lang="en-US" dirty="0"/>
            <a:t>Azure ML / </a:t>
          </a:r>
          <a:r>
            <a:rPr lang="en-US" dirty="0" err="1"/>
            <a:t>MLFlow</a:t>
          </a:r>
          <a:endParaRPr lang="en-US" dirty="0"/>
        </a:p>
      </dgm:t>
    </dgm:pt>
    <dgm:pt modelId="{432CBEB3-B189-4BDA-8552-1C14DBCD57DF}" type="parTrans" cxnId="{D88FED27-CDA6-41D1-AB3D-73A2B879CBFC}">
      <dgm:prSet/>
      <dgm:spPr/>
      <dgm:t>
        <a:bodyPr/>
        <a:lstStyle/>
        <a:p>
          <a:endParaRPr lang="en-US"/>
        </a:p>
      </dgm:t>
    </dgm:pt>
    <dgm:pt modelId="{BAFE7271-DEC3-4D94-B247-63F6827D0F2F}" type="sibTrans" cxnId="{D88FED27-CDA6-41D1-AB3D-73A2B879CBFC}">
      <dgm:prSet/>
      <dgm:spPr/>
      <dgm:t>
        <a:bodyPr/>
        <a:lstStyle/>
        <a:p>
          <a:endParaRPr lang="en-US"/>
        </a:p>
      </dgm:t>
    </dgm:pt>
    <dgm:pt modelId="{DF1B8F08-FD8E-4BF2-9996-8499BDB0A77D}">
      <dgm:prSet/>
      <dgm:spPr/>
      <dgm:t>
        <a:bodyPr/>
        <a:lstStyle/>
        <a:p>
          <a:r>
            <a:rPr lang="en-US" dirty="0">
              <a:hlinkClick xmlns:r="http://schemas.openxmlformats.org/officeDocument/2006/relationships" r:id="rId6"/>
            </a:rPr>
            <a:t>https://docs.microsoft.com/en-us/azure/machine-learning/service/</a:t>
          </a:r>
          <a:endParaRPr lang="en-US" dirty="0"/>
        </a:p>
      </dgm:t>
    </dgm:pt>
    <dgm:pt modelId="{36F99908-5E70-4964-BD91-12412D005DF8}" type="parTrans" cxnId="{0392BB9F-CEAF-4CB9-A3A7-398B67B23BCF}">
      <dgm:prSet/>
      <dgm:spPr/>
      <dgm:t>
        <a:bodyPr/>
        <a:lstStyle/>
        <a:p>
          <a:endParaRPr lang="en-US"/>
        </a:p>
      </dgm:t>
    </dgm:pt>
    <dgm:pt modelId="{0E6CCE4F-4213-4DE4-899C-E6FAD53ED15A}" type="sibTrans" cxnId="{0392BB9F-CEAF-4CB9-A3A7-398B67B23BCF}">
      <dgm:prSet/>
      <dgm:spPr/>
      <dgm:t>
        <a:bodyPr/>
        <a:lstStyle/>
        <a:p>
          <a:endParaRPr lang="en-US"/>
        </a:p>
      </dgm:t>
    </dgm:pt>
    <dgm:pt modelId="{F219C9FD-D2CC-4091-839F-A1B629D8BBA7}">
      <dgm:prSet/>
      <dgm:spPr/>
      <dgm:t>
        <a:bodyPr/>
        <a:lstStyle/>
        <a:p>
          <a:pPr>
            <a:lnSpc>
              <a:spcPct val="100000"/>
            </a:lnSpc>
          </a:pPr>
          <a:r>
            <a:rPr lang="en-US" dirty="0" err="1"/>
            <a:t>WinML</a:t>
          </a:r>
          <a:r>
            <a:rPr lang="en-US" dirty="0"/>
            <a:t> / ONNX / ELL</a:t>
          </a:r>
        </a:p>
      </dgm:t>
    </dgm:pt>
    <dgm:pt modelId="{D290077F-460D-47A5-8A00-B4657571D45F}" type="parTrans" cxnId="{E2CC248D-5D7C-4E3E-A727-D1FAA2E8B5E0}">
      <dgm:prSet/>
      <dgm:spPr/>
      <dgm:t>
        <a:bodyPr/>
        <a:lstStyle/>
        <a:p>
          <a:endParaRPr lang="en-US"/>
        </a:p>
      </dgm:t>
    </dgm:pt>
    <dgm:pt modelId="{13351DB1-8423-46F0-B581-1479A7F7117C}" type="sibTrans" cxnId="{E2CC248D-5D7C-4E3E-A727-D1FAA2E8B5E0}">
      <dgm:prSet/>
      <dgm:spPr/>
      <dgm:t>
        <a:bodyPr/>
        <a:lstStyle/>
        <a:p>
          <a:endParaRPr lang="en-US"/>
        </a:p>
      </dgm:t>
    </dgm:pt>
    <dgm:pt modelId="{A753C2D1-A2F9-4368-AF23-132E09163649}">
      <dgm:prSet/>
      <dgm:spPr/>
      <dgm:t>
        <a:bodyPr/>
        <a:lstStyle/>
        <a:p>
          <a:r>
            <a:rPr lang="en-US">
              <a:hlinkClick xmlns:r="http://schemas.openxmlformats.org/officeDocument/2006/relationships" r:id="rId7"/>
            </a:rPr>
            <a:t>https://onnx.ai/</a:t>
          </a:r>
          <a:endParaRPr lang="en-US"/>
        </a:p>
      </dgm:t>
    </dgm:pt>
    <dgm:pt modelId="{198632CC-0E51-4C2F-9483-73E8F0098E42}" type="parTrans" cxnId="{3F6D2860-81DA-46B7-8F41-F6C452279DB5}">
      <dgm:prSet/>
      <dgm:spPr/>
      <dgm:t>
        <a:bodyPr/>
        <a:lstStyle/>
        <a:p>
          <a:endParaRPr lang="en-US"/>
        </a:p>
      </dgm:t>
    </dgm:pt>
    <dgm:pt modelId="{ECA65D2E-8DBD-4F22-8209-4B2FB921EC81}" type="sibTrans" cxnId="{3F6D2860-81DA-46B7-8F41-F6C452279DB5}">
      <dgm:prSet/>
      <dgm:spPr/>
      <dgm:t>
        <a:bodyPr/>
        <a:lstStyle/>
        <a:p>
          <a:endParaRPr lang="en-US"/>
        </a:p>
      </dgm:t>
    </dgm:pt>
    <dgm:pt modelId="{0DE53B3D-73C2-4D76-BBE3-EA753CB820CD}">
      <dgm:prSet/>
      <dgm:spPr/>
      <dgm:t>
        <a:bodyPr/>
        <a:lstStyle/>
        <a:p>
          <a:r>
            <a:rPr lang="en-US">
              <a:hlinkClick xmlns:r="http://schemas.openxmlformats.org/officeDocument/2006/relationships" r:id="rId8"/>
            </a:rPr>
            <a:t>https://pypi.org/project/winmltools/</a:t>
          </a:r>
          <a:endParaRPr lang="en-US"/>
        </a:p>
      </dgm:t>
    </dgm:pt>
    <dgm:pt modelId="{440B52DA-5AE8-43B7-9808-77129B7075CF}" type="parTrans" cxnId="{2CC5CB7B-C870-460C-9FC5-39EF82AFF1B3}">
      <dgm:prSet/>
      <dgm:spPr/>
      <dgm:t>
        <a:bodyPr/>
        <a:lstStyle/>
        <a:p>
          <a:endParaRPr lang="en-US"/>
        </a:p>
      </dgm:t>
    </dgm:pt>
    <dgm:pt modelId="{96DA991A-73FB-4662-B578-5464A34F5722}" type="sibTrans" cxnId="{2CC5CB7B-C870-460C-9FC5-39EF82AFF1B3}">
      <dgm:prSet/>
      <dgm:spPr/>
      <dgm:t>
        <a:bodyPr/>
        <a:lstStyle/>
        <a:p>
          <a:endParaRPr lang="en-US"/>
        </a:p>
      </dgm:t>
    </dgm:pt>
    <dgm:pt modelId="{2B595FCE-52F7-46CD-B5C6-50D13D747D7F}">
      <dgm:prSet/>
      <dgm:spPr/>
      <dgm:t>
        <a:bodyPr/>
        <a:lstStyle/>
        <a:p>
          <a:r>
            <a:rPr lang="en-US">
              <a:hlinkClick xmlns:r="http://schemas.openxmlformats.org/officeDocument/2006/relationships" r:id="rId9"/>
            </a:rPr>
            <a:t>https://microsoft.github.io/ELL/</a:t>
          </a:r>
          <a:endParaRPr lang="en-US"/>
        </a:p>
      </dgm:t>
    </dgm:pt>
    <dgm:pt modelId="{60169216-B90B-4FE4-AF3D-5C93500E499E}" type="parTrans" cxnId="{547D56BB-0275-4571-A722-B1F20300F62A}">
      <dgm:prSet/>
      <dgm:spPr/>
      <dgm:t>
        <a:bodyPr/>
        <a:lstStyle/>
        <a:p>
          <a:endParaRPr lang="en-US"/>
        </a:p>
      </dgm:t>
    </dgm:pt>
    <dgm:pt modelId="{59E0C0DB-DFC8-4E71-8C8C-83FA5708FC78}" type="sibTrans" cxnId="{547D56BB-0275-4571-A722-B1F20300F62A}">
      <dgm:prSet/>
      <dgm:spPr/>
      <dgm:t>
        <a:bodyPr/>
        <a:lstStyle/>
        <a:p>
          <a:endParaRPr lang="en-US"/>
        </a:p>
      </dgm:t>
    </dgm:pt>
    <dgm:pt modelId="{48CD75F6-98FC-42AD-B955-0470AF4CACD7}">
      <dgm:prSet/>
      <dgm:spPr/>
      <dgm:t>
        <a:bodyPr/>
        <a:lstStyle/>
        <a:p>
          <a:pPr>
            <a:lnSpc>
              <a:spcPct val="100000"/>
            </a:lnSpc>
            <a:defRPr b="1"/>
          </a:pPr>
          <a:r>
            <a:rPr lang="en-US" dirty="0"/>
            <a:t>My Team’s Resources</a:t>
          </a:r>
        </a:p>
      </dgm:t>
    </dgm:pt>
    <dgm:pt modelId="{2120F76A-E1A7-486A-99AD-E9311608EF77}" type="parTrans" cxnId="{ED896EEC-4FB3-4EE7-8FB2-EA98C0FF2D00}">
      <dgm:prSet/>
      <dgm:spPr/>
      <dgm:t>
        <a:bodyPr/>
        <a:lstStyle/>
        <a:p>
          <a:endParaRPr lang="en-US"/>
        </a:p>
      </dgm:t>
    </dgm:pt>
    <dgm:pt modelId="{10A594E4-E568-49F8-99E7-30E84EDBDA46}" type="sibTrans" cxnId="{ED896EEC-4FB3-4EE7-8FB2-EA98C0FF2D00}">
      <dgm:prSet/>
      <dgm:spPr/>
      <dgm:t>
        <a:bodyPr/>
        <a:lstStyle/>
        <a:p>
          <a:endParaRPr lang="en-US"/>
        </a:p>
      </dgm:t>
    </dgm:pt>
    <dgm:pt modelId="{54515BD0-9934-4AA6-92DB-39669C8452AB}">
      <dgm:prSet/>
      <dgm:spPr/>
      <dgm:t>
        <a:bodyPr/>
        <a:lstStyle/>
        <a:p>
          <a:pPr>
            <a:lnSpc>
              <a:spcPct val="100000"/>
            </a:lnSpc>
            <a:buFont typeface="Arial" panose="020B0604020202020204" pitchFamily="34" charset="0"/>
            <a:buChar char="•"/>
          </a:pPr>
          <a:r>
            <a:rPr lang="en-US" dirty="0">
              <a:hlinkClick xmlns:r="http://schemas.openxmlformats.org/officeDocument/2006/relationships" r:id="rId10"/>
            </a:rPr>
            <a:t>https://www.microsoft.com/developerblog/</a:t>
          </a:r>
          <a:endParaRPr lang="en-US" dirty="0"/>
        </a:p>
        <a:p>
          <a:pPr>
            <a:lnSpc>
              <a:spcPct val="100000"/>
            </a:lnSpc>
            <a:buFont typeface="Arial" panose="020B0604020202020204" pitchFamily="34" charset="0"/>
            <a:buChar char="•"/>
          </a:pPr>
          <a:r>
            <a:rPr lang="en-US" dirty="0">
              <a:hlinkClick xmlns:r="http://schemas.openxmlformats.org/officeDocument/2006/relationships" r:id="rId11"/>
            </a:rPr>
            <a:t>https://github.com/microsoft/MLOps</a:t>
          </a:r>
          <a:endParaRPr lang="en-US" dirty="0"/>
        </a:p>
      </dgm:t>
    </dgm:pt>
    <dgm:pt modelId="{DDD564BF-3ECD-4301-9344-214786174ADB}" type="parTrans" cxnId="{B4F37696-9B05-4F1C-8C2A-6FAF1987FEA9}">
      <dgm:prSet/>
      <dgm:spPr/>
      <dgm:t>
        <a:bodyPr/>
        <a:lstStyle/>
        <a:p>
          <a:endParaRPr lang="en-US"/>
        </a:p>
      </dgm:t>
    </dgm:pt>
    <dgm:pt modelId="{24305677-594C-484E-BF3A-184D068049ED}" type="sibTrans" cxnId="{B4F37696-9B05-4F1C-8C2A-6FAF1987FEA9}">
      <dgm:prSet/>
      <dgm:spPr/>
      <dgm:t>
        <a:bodyPr/>
        <a:lstStyle/>
        <a:p>
          <a:endParaRPr lang="en-US"/>
        </a:p>
      </dgm:t>
    </dgm:pt>
    <dgm:pt modelId="{DDE74671-F860-4D95-AC7B-40B01D83407C}">
      <dgm:prSet/>
      <dgm:spPr/>
      <dgm:t>
        <a:bodyPr/>
        <a:lstStyle/>
        <a:p>
          <a:r>
            <a:rPr lang="en-US" dirty="0">
              <a:hlinkClick xmlns:r="http://schemas.openxmlformats.org/officeDocument/2006/relationships" r:id="rId12"/>
            </a:rPr>
            <a:t>https://mlflow.org/</a:t>
          </a:r>
          <a:endParaRPr lang="en-US" dirty="0"/>
        </a:p>
      </dgm:t>
    </dgm:pt>
    <dgm:pt modelId="{96F95F8A-5AFE-43E5-BAD6-28171D972D49}" type="parTrans" cxnId="{CBD19885-0EF0-4AB5-8ABC-442357B86730}">
      <dgm:prSet/>
      <dgm:spPr/>
      <dgm:t>
        <a:bodyPr/>
        <a:lstStyle/>
        <a:p>
          <a:endParaRPr lang="en-US"/>
        </a:p>
      </dgm:t>
    </dgm:pt>
    <dgm:pt modelId="{790285B7-8E81-45CE-836C-E62F25D02186}" type="sibTrans" cxnId="{CBD19885-0EF0-4AB5-8ABC-442357B86730}">
      <dgm:prSet/>
      <dgm:spPr/>
      <dgm:t>
        <a:bodyPr/>
        <a:lstStyle/>
        <a:p>
          <a:endParaRPr lang="en-US"/>
        </a:p>
      </dgm:t>
    </dgm:pt>
    <dgm:pt modelId="{A6C88FFD-0308-4DDE-AF36-F23EDA149CC2}" type="pres">
      <dgm:prSet presAssocID="{2802D328-928C-4ACD-8F55-EE55A427ADF2}" presName="root" presStyleCnt="0">
        <dgm:presLayoutVars>
          <dgm:dir/>
          <dgm:resizeHandles val="exact"/>
        </dgm:presLayoutVars>
      </dgm:prSet>
      <dgm:spPr/>
    </dgm:pt>
    <dgm:pt modelId="{F85A2F09-8E05-4F49-8ADD-2FC45BC400DB}" type="pres">
      <dgm:prSet presAssocID="{BC9CACE5-FBD6-4481-925B-E44E87CB0DBD}" presName="compNode" presStyleCnt="0"/>
      <dgm:spPr/>
    </dgm:pt>
    <dgm:pt modelId="{B8D148AD-95E2-4166-9767-81C37BD09E6C}" type="pres">
      <dgm:prSet presAssocID="{BC9CACE5-FBD6-4481-925B-E44E87CB0DBD}" presName="iconRect" presStyleLbl="node1" presStyleIdx="0" presStyleCnt="4"/>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ats"/>
        </a:ext>
      </dgm:extLst>
    </dgm:pt>
    <dgm:pt modelId="{69201B46-71C7-4CEE-A4A3-45DA3059908E}" type="pres">
      <dgm:prSet presAssocID="{BC9CACE5-FBD6-4481-925B-E44E87CB0DBD}" presName="iconSpace" presStyleCnt="0"/>
      <dgm:spPr/>
    </dgm:pt>
    <dgm:pt modelId="{0AF175BA-4255-4659-A326-E3924A238C4C}" type="pres">
      <dgm:prSet presAssocID="{BC9CACE5-FBD6-4481-925B-E44E87CB0DBD}" presName="parTx" presStyleLbl="revTx" presStyleIdx="0" presStyleCnt="8">
        <dgm:presLayoutVars>
          <dgm:chMax val="0"/>
          <dgm:chPref val="0"/>
        </dgm:presLayoutVars>
      </dgm:prSet>
      <dgm:spPr/>
    </dgm:pt>
    <dgm:pt modelId="{9B287A20-9D88-49CB-AD4F-17EB8A7805BB}" type="pres">
      <dgm:prSet presAssocID="{BC9CACE5-FBD6-4481-925B-E44E87CB0DBD}" presName="txSpace" presStyleCnt="0"/>
      <dgm:spPr/>
    </dgm:pt>
    <dgm:pt modelId="{E7251503-148F-4A7D-8EC8-7F5DBD4947AB}" type="pres">
      <dgm:prSet presAssocID="{BC9CACE5-FBD6-4481-925B-E44E87CB0DBD}" presName="desTx" presStyleLbl="revTx" presStyleIdx="1" presStyleCnt="8">
        <dgm:presLayoutVars/>
      </dgm:prSet>
      <dgm:spPr/>
    </dgm:pt>
    <dgm:pt modelId="{174F3B55-D994-4033-80CB-9AE8E374A898}" type="pres">
      <dgm:prSet presAssocID="{42AB5588-75F6-43BA-8151-4E7AC79F18D4}" presName="sibTrans" presStyleCnt="0"/>
      <dgm:spPr/>
    </dgm:pt>
    <dgm:pt modelId="{E9FDF13B-8041-48F0-954C-635209EED30F}" type="pres">
      <dgm:prSet presAssocID="{9C33FC8F-4775-463F-97B6-AFA026EB39ED}" presName="compNode" presStyleCnt="0"/>
      <dgm:spPr/>
    </dgm:pt>
    <dgm:pt modelId="{AF17BCD7-F12A-4283-890F-908CF0354C2D}" type="pres">
      <dgm:prSet presAssocID="{9C33FC8F-4775-463F-97B6-AFA026EB39ED}" presName="iconRect" presStyleLbl="node1" presStyleIdx="1" presStyleCnt="4"/>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Hamster"/>
        </a:ext>
      </dgm:extLst>
    </dgm:pt>
    <dgm:pt modelId="{70003033-F759-4E23-BD9F-7962AEFDBFF0}" type="pres">
      <dgm:prSet presAssocID="{9C33FC8F-4775-463F-97B6-AFA026EB39ED}" presName="iconSpace" presStyleCnt="0"/>
      <dgm:spPr/>
    </dgm:pt>
    <dgm:pt modelId="{586FEF44-D501-4AE7-A884-00F68F587156}" type="pres">
      <dgm:prSet presAssocID="{9C33FC8F-4775-463F-97B6-AFA026EB39ED}" presName="parTx" presStyleLbl="revTx" presStyleIdx="2" presStyleCnt="8">
        <dgm:presLayoutVars>
          <dgm:chMax val="0"/>
          <dgm:chPref val="0"/>
        </dgm:presLayoutVars>
      </dgm:prSet>
      <dgm:spPr/>
    </dgm:pt>
    <dgm:pt modelId="{69CF8F75-0CEF-4690-B1C3-DA1B4FF316D1}" type="pres">
      <dgm:prSet presAssocID="{9C33FC8F-4775-463F-97B6-AFA026EB39ED}" presName="txSpace" presStyleCnt="0"/>
      <dgm:spPr/>
    </dgm:pt>
    <dgm:pt modelId="{142213AF-1660-45C3-9E15-8FAF2EC4806D}" type="pres">
      <dgm:prSet presAssocID="{9C33FC8F-4775-463F-97B6-AFA026EB39ED}" presName="desTx" presStyleLbl="revTx" presStyleIdx="3" presStyleCnt="8">
        <dgm:presLayoutVars/>
      </dgm:prSet>
      <dgm:spPr/>
    </dgm:pt>
    <dgm:pt modelId="{E07DBE3A-AAE6-4112-A2C3-8474333634B8}" type="pres">
      <dgm:prSet presAssocID="{7FCF0D3F-2AA3-449F-9288-6EBA0EC2B2E6}" presName="sibTrans" presStyleCnt="0"/>
      <dgm:spPr/>
    </dgm:pt>
    <dgm:pt modelId="{6562480C-E572-4B65-A566-61D8CB360077}" type="pres">
      <dgm:prSet presAssocID="{9B773A86-DF41-4162-BCDF-3F8B22AD2CDE}" presName="compNode" presStyleCnt="0"/>
      <dgm:spPr/>
    </dgm:pt>
    <dgm:pt modelId="{260D1576-2075-4BC6-8916-4A8B888C1083}" type="pres">
      <dgm:prSet presAssocID="{9B773A86-DF41-4162-BCDF-3F8B22AD2CDE}" presName="iconRect" presStyleLbl="node1" presStyleIdx="2" presStyleCnt="4"/>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a:noFill/>
        </a:ln>
      </dgm:spPr>
      <dgm:extLst>
        <a:ext uri="{E40237B7-FDA0-4F09-8148-C483321AD2D9}">
          <dgm14:cNvPr xmlns:dgm14="http://schemas.microsoft.com/office/drawing/2010/diagram" id="0" name="" descr="Owl"/>
        </a:ext>
      </dgm:extLst>
    </dgm:pt>
    <dgm:pt modelId="{05142074-8B7C-42AB-892C-64AC3A08A45A}" type="pres">
      <dgm:prSet presAssocID="{9B773A86-DF41-4162-BCDF-3F8B22AD2CDE}" presName="iconSpace" presStyleCnt="0"/>
      <dgm:spPr/>
    </dgm:pt>
    <dgm:pt modelId="{E31E24C9-C5D3-428C-85FD-D4A376717320}" type="pres">
      <dgm:prSet presAssocID="{9B773A86-DF41-4162-BCDF-3F8B22AD2CDE}" presName="parTx" presStyleLbl="revTx" presStyleIdx="4" presStyleCnt="8">
        <dgm:presLayoutVars>
          <dgm:chMax val="0"/>
          <dgm:chPref val="0"/>
        </dgm:presLayoutVars>
      </dgm:prSet>
      <dgm:spPr/>
    </dgm:pt>
    <dgm:pt modelId="{DC065623-D9BA-4173-9E41-684C940F1BB1}" type="pres">
      <dgm:prSet presAssocID="{9B773A86-DF41-4162-BCDF-3F8B22AD2CDE}" presName="txSpace" presStyleCnt="0"/>
      <dgm:spPr/>
    </dgm:pt>
    <dgm:pt modelId="{8CBC14C3-80A0-4C75-8B6A-EB8BCA670DC2}" type="pres">
      <dgm:prSet presAssocID="{9B773A86-DF41-4162-BCDF-3F8B22AD2CDE}" presName="desTx" presStyleLbl="revTx" presStyleIdx="5" presStyleCnt="8">
        <dgm:presLayoutVars/>
      </dgm:prSet>
      <dgm:spPr/>
    </dgm:pt>
    <dgm:pt modelId="{120AB786-511F-4FF8-918B-CBBAD70D535E}" type="pres">
      <dgm:prSet presAssocID="{E61A83CB-BC4B-4F7D-B69C-5B4D258B0DE2}" presName="sibTrans" presStyleCnt="0"/>
      <dgm:spPr/>
    </dgm:pt>
    <dgm:pt modelId="{B92F5BDA-3E16-4359-9180-4F6CC2A0651F}" type="pres">
      <dgm:prSet presAssocID="{48CD75F6-98FC-42AD-B955-0470AF4CACD7}" presName="compNode" presStyleCnt="0"/>
      <dgm:spPr/>
    </dgm:pt>
    <dgm:pt modelId="{E27AC4B4-D4C5-4BD1-8B18-BC67113795B1}" type="pres">
      <dgm:prSet presAssocID="{48CD75F6-98FC-42AD-B955-0470AF4CACD7}" presName="iconRect" presStyleLbl="node1" presStyleIdx="3" presStyleCnt="4"/>
      <dgm:spPr>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dgm:spPr>
      <dgm:extLst>
        <a:ext uri="{E40237B7-FDA0-4F09-8148-C483321AD2D9}">
          <dgm14:cNvPr xmlns:dgm14="http://schemas.microsoft.com/office/drawing/2010/diagram" id="0" name="" descr="Group of People"/>
        </a:ext>
      </dgm:extLst>
    </dgm:pt>
    <dgm:pt modelId="{B28FA9B1-C3AC-4133-829A-6F77311F83CD}" type="pres">
      <dgm:prSet presAssocID="{48CD75F6-98FC-42AD-B955-0470AF4CACD7}" presName="iconSpace" presStyleCnt="0"/>
      <dgm:spPr/>
    </dgm:pt>
    <dgm:pt modelId="{A6C06C9B-46FF-49EE-8369-A8CD8604EB85}" type="pres">
      <dgm:prSet presAssocID="{48CD75F6-98FC-42AD-B955-0470AF4CACD7}" presName="parTx" presStyleLbl="revTx" presStyleIdx="6" presStyleCnt="8">
        <dgm:presLayoutVars>
          <dgm:chMax val="0"/>
          <dgm:chPref val="0"/>
        </dgm:presLayoutVars>
      </dgm:prSet>
      <dgm:spPr/>
    </dgm:pt>
    <dgm:pt modelId="{7E7D0792-ECC7-4808-B0B2-FB8BA8B3F118}" type="pres">
      <dgm:prSet presAssocID="{48CD75F6-98FC-42AD-B955-0470AF4CACD7}" presName="txSpace" presStyleCnt="0"/>
      <dgm:spPr/>
    </dgm:pt>
    <dgm:pt modelId="{538E92F2-56CA-41B9-9F6D-80D89DFD531E}" type="pres">
      <dgm:prSet presAssocID="{48CD75F6-98FC-42AD-B955-0470AF4CACD7}" presName="desTx" presStyleLbl="revTx" presStyleIdx="7" presStyleCnt="8">
        <dgm:presLayoutVars/>
      </dgm:prSet>
      <dgm:spPr/>
    </dgm:pt>
  </dgm:ptLst>
  <dgm:cxnLst>
    <dgm:cxn modelId="{2074E900-82EF-4257-A048-B02648C0E61D}" type="presOf" srcId="{45F0D166-95FA-4FAC-973D-A9073170ABCE}" destId="{E7251503-148F-4A7D-8EC8-7F5DBD4947AB}" srcOrd="0" destOrd="0" presId="urn:microsoft.com/office/officeart/2018/2/layout/IconLabelDescriptionList"/>
    <dgm:cxn modelId="{55D4A205-FA1B-4BCD-AE35-341F97D99B2B}" type="presOf" srcId="{6DA38966-2E20-4CE2-96A9-DD261715B2CF}" destId="{E7251503-148F-4A7D-8EC8-7F5DBD4947AB}" srcOrd="0" destOrd="2" presId="urn:microsoft.com/office/officeart/2018/2/layout/IconLabelDescriptionList"/>
    <dgm:cxn modelId="{87E1550F-6169-408E-8280-5B1C07B12FE5}" srcId="{45F0D166-95FA-4FAC-973D-A9073170ABCE}" destId="{38E68F19-C84D-47F1-9D29-CC120AB62409}" srcOrd="0" destOrd="0" parTransId="{FC65A83D-8534-42E7-A5BC-8B229D6EDE86}" sibTransId="{5299B5EF-0631-4D13-98C3-2C80911E2E31}"/>
    <dgm:cxn modelId="{73684816-225A-402B-8E3B-D8168749EAA2}" type="presOf" srcId="{BC9CACE5-FBD6-4481-925B-E44E87CB0DBD}" destId="{0AF175BA-4255-4659-A326-E3924A238C4C}" srcOrd="0" destOrd="0" presId="urn:microsoft.com/office/officeart/2018/2/layout/IconLabelDescriptionList"/>
    <dgm:cxn modelId="{D9FFCF23-1546-4202-B091-1FF9C7568567}" type="presOf" srcId="{DF1B8F08-FD8E-4BF2-9996-8499BDB0A77D}" destId="{8CBC14C3-80A0-4C75-8B6A-EB8BCA670DC2}" srcOrd="0" destOrd="1" presId="urn:microsoft.com/office/officeart/2018/2/layout/IconLabelDescriptionList"/>
    <dgm:cxn modelId="{D88FED27-CDA6-41D1-AB3D-73A2B879CBFC}" srcId="{9B773A86-DF41-4162-BCDF-3F8B22AD2CDE}" destId="{F8FDB1FE-F1B9-42B8-B59A-4EF8BE36EA0C}" srcOrd="0" destOrd="0" parTransId="{432CBEB3-B189-4BDA-8552-1C14DBCD57DF}" sibTransId="{BAFE7271-DEC3-4D94-B247-63F6827D0F2F}"/>
    <dgm:cxn modelId="{14A1B72E-8902-41F3-BC3F-682CD95E922C}" srcId="{D54B9420-98F8-46C3-A713-02290B2F5A67}" destId="{582142DE-3153-482A-84B7-C4DC6049B791}" srcOrd="0" destOrd="0" parTransId="{915FF0D3-7F76-458D-AF9B-576A62B1BDD0}" sibTransId="{C1F0AFAA-5537-400A-B37B-6CB593435E06}"/>
    <dgm:cxn modelId="{D83F6A30-74D9-49F2-B805-46BBFCE02442}" srcId="{2802D328-928C-4ACD-8F55-EE55A427ADF2}" destId="{9C33FC8F-4775-463F-97B6-AFA026EB39ED}" srcOrd="1" destOrd="0" parTransId="{1B14FC60-54CF-408F-A5F5-5BF006FAD6FA}" sibTransId="{7FCF0D3F-2AA3-449F-9288-6EBA0EC2B2E6}"/>
    <dgm:cxn modelId="{72B1E65C-0620-4DD6-82F7-E90E70039885}" type="presOf" srcId="{9B773A86-DF41-4162-BCDF-3F8B22AD2CDE}" destId="{E31E24C9-C5D3-428C-85FD-D4A376717320}" srcOrd="0" destOrd="0" presId="urn:microsoft.com/office/officeart/2018/2/layout/IconLabelDescriptionList"/>
    <dgm:cxn modelId="{3F6D2860-81DA-46B7-8F41-F6C452279DB5}" srcId="{F219C9FD-D2CC-4091-839F-A1B629D8BBA7}" destId="{A753C2D1-A2F9-4368-AF23-132E09163649}" srcOrd="0" destOrd="0" parTransId="{198632CC-0E51-4C2F-9483-73E8F0098E42}" sibTransId="{ECA65D2E-8DBD-4F22-8209-4B2FB921EC81}"/>
    <dgm:cxn modelId="{3AB9916F-7D91-4C7B-8660-CFB3EC4701CE}" type="presOf" srcId="{2B595FCE-52F7-46CD-B5C6-50D13D747D7F}" destId="{8CBC14C3-80A0-4C75-8B6A-EB8BCA670DC2}" srcOrd="0" destOrd="6" presId="urn:microsoft.com/office/officeart/2018/2/layout/IconLabelDescriptionList"/>
    <dgm:cxn modelId="{6AABF971-2BA4-42C0-8DB7-7F0230B1ED38}" type="presOf" srcId="{CBA4890C-BA24-4A78-9334-E39E3652C01C}" destId="{142213AF-1660-45C3-9E15-8FAF2EC4806D}" srcOrd="0" destOrd="2" presId="urn:microsoft.com/office/officeart/2018/2/layout/IconLabelDescriptionList"/>
    <dgm:cxn modelId="{A8B13473-6ABD-42C9-BCA9-15F3053CEC0D}" type="presOf" srcId="{54515BD0-9934-4AA6-92DB-39669C8452AB}" destId="{538E92F2-56CA-41B9-9F6D-80D89DFD531E}" srcOrd="0" destOrd="0" presId="urn:microsoft.com/office/officeart/2018/2/layout/IconLabelDescriptionList"/>
    <dgm:cxn modelId="{DF514B54-A25D-4E95-A491-54C104F01259}" type="presOf" srcId="{C0A49C21-FF58-49A7-B59B-0B1634382F23}" destId="{142213AF-1660-45C3-9E15-8FAF2EC4806D}" srcOrd="0" destOrd="3" presId="urn:microsoft.com/office/officeart/2018/2/layout/IconLabelDescriptionList"/>
    <dgm:cxn modelId="{FE9A0C76-9587-46F9-87D3-34F1DE57CEB2}" srcId="{45F0D166-95FA-4FAC-973D-A9073170ABCE}" destId="{6DA38966-2E20-4CE2-96A9-DD261715B2CF}" srcOrd="1" destOrd="0" parTransId="{39C3512D-FDA8-4006-ABF9-63E39BD589FA}" sibTransId="{0D2A2192-A70E-4D91-AAD9-A86B47D13E3B}"/>
    <dgm:cxn modelId="{9D93DB56-65BA-4265-8D52-CA8FCF33906A}" srcId="{9C33FC8F-4775-463F-97B6-AFA026EB39ED}" destId="{CBA4890C-BA24-4A78-9334-E39E3652C01C}" srcOrd="1" destOrd="0" parTransId="{B4701261-A032-4E5D-BDBF-4677365F1C4E}" sibTransId="{88E9AC82-FF46-4860-8050-5AA7CEA39E4F}"/>
    <dgm:cxn modelId="{1D36CA77-F636-45E4-84EE-954BC154A8E8}" type="presOf" srcId="{D54B9420-98F8-46C3-A713-02290B2F5A67}" destId="{142213AF-1660-45C3-9E15-8FAF2EC4806D}" srcOrd="0" destOrd="0" presId="urn:microsoft.com/office/officeart/2018/2/layout/IconLabelDescriptionList"/>
    <dgm:cxn modelId="{2CC5CB7B-C870-460C-9FC5-39EF82AFF1B3}" srcId="{F219C9FD-D2CC-4091-839F-A1B629D8BBA7}" destId="{0DE53B3D-73C2-4D76-BBE3-EA753CB820CD}" srcOrd="1" destOrd="0" parTransId="{440B52DA-5AE8-43B7-9808-77129B7075CF}" sibTransId="{96DA991A-73FB-4662-B578-5464A34F5722}"/>
    <dgm:cxn modelId="{CBD19885-0EF0-4AB5-8ABC-442357B86730}" srcId="{F8FDB1FE-F1B9-42B8-B59A-4EF8BE36EA0C}" destId="{DDE74671-F860-4D95-AC7B-40B01D83407C}" srcOrd="1" destOrd="0" parTransId="{96F95F8A-5AFE-43E5-BAD6-28171D972D49}" sibTransId="{790285B7-8E81-45CE-836C-E62F25D02186}"/>
    <dgm:cxn modelId="{E2CC248D-5D7C-4E3E-A727-D1FAA2E8B5E0}" srcId="{9B773A86-DF41-4162-BCDF-3F8B22AD2CDE}" destId="{F219C9FD-D2CC-4091-839F-A1B629D8BBA7}" srcOrd="1" destOrd="0" parTransId="{D290077F-460D-47A5-8A00-B4657571D45F}" sibTransId="{13351DB1-8423-46F0-B581-1479A7F7117C}"/>
    <dgm:cxn modelId="{7C930491-2B84-4EFD-A153-4C0E73115C43}" type="presOf" srcId="{F8FDB1FE-F1B9-42B8-B59A-4EF8BE36EA0C}" destId="{8CBC14C3-80A0-4C75-8B6A-EB8BCA670DC2}" srcOrd="0" destOrd="0" presId="urn:microsoft.com/office/officeart/2018/2/layout/IconLabelDescriptionList"/>
    <dgm:cxn modelId="{1BD5CA95-FB5A-45DE-9492-EDE9DFE7B811}" srcId="{45F0D166-95FA-4FAC-973D-A9073170ABCE}" destId="{18D2D953-3094-4E53-AE56-15C03857D6D5}" srcOrd="2" destOrd="0" parTransId="{7A56EC4F-26E1-4086-92AE-176DE65DD1BD}" sibTransId="{102D66BC-CF20-44E3-9568-0F9528E4E3B9}"/>
    <dgm:cxn modelId="{B4F37696-9B05-4F1C-8C2A-6FAF1987FEA9}" srcId="{48CD75F6-98FC-42AD-B955-0470AF4CACD7}" destId="{54515BD0-9934-4AA6-92DB-39669C8452AB}" srcOrd="0" destOrd="0" parTransId="{DDD564BF-3ECD-4301-9344-214786174ADB}" sibTransId="{24305677-594C-484E-BF3A-184D068049ED}"/>
    <dgm:cxn modelId="{7CF1209C-2FF2-4E1E-87A5-2A7F90B66D3F}" type="presOf" srcId="{DDE74671-F860-4D95-AC7B-40B01D83407C}" destId="{8CBC14C3-80A0-4C75-8B6A-EB8BCA670DC2}" srcOrd="0" destOrd="2" presId="urn:microsoft.com/office/officeart/2018/2/layout/IconLabelDescriptionList"/>
    <dgm:cxn modelId="{F682C19D-E87B-4858-AF2B-137F81DFA6F0}" type="presOf" srcId="{582142DE-3153-482A-84B7-C4DC6049B791}" destId="{142213AF-1660-45C3-9E15-8FAF2EC4806D}" srcOrd="0" destOrd="1" presId="urn:microsoft.com/office/officeart/2018/2/layout/IconLabelDescriptionList"/>
    <dgm:cxn modelId="{0392BB9F-CEAF-4CB9-A3A7-398B67B23BCF}" srcId="{F8FDB1FE-F1B9-42B8-B59A-4EF8BE36EA0C}" destId="{DF1B8F08-FD8E-4BF2-9996-8499BDB0A77D}" srcOrd="0" destOrd="0" parTransId="{36F99908-5E70-4964-BD91-12412D005DF8}" sibTransId="{0E6CCE4F-4213-4DE4-899C-E6FAD53ED15A}"/>
    <dgm:cxn modelId="{826DD4B6-0C62-48A2-B599-631EDCB5C08F}" srcId="{2802D328-928C-4ACD-8F55-EE55A427ADF2}" destId="{BC9CACE5-FBD6-4481-925B-E44E87CB0DBD}" srcOrd="0" destOrd="0" parTransId="{6EE68A7E-AED5-47DB-92F7-B14BFBC8B0D1}" sibTransId="{42AB5588-75F6-43BA-8151-4E7AC79F18D4}"/>
    <dgm:cxn modelId="{547D56BB-0275-4571-A722-B1F20300F62A}" srcId="{F219C9FD-D2CC-4091-839F-A1B629D8BBA7}" destId="{2B595FCE-52F7-46CD-B5C6-50D13D747D7F}" srcOrd="2" destOrd="0" parTransId="{60169216-B90B-4FE4-AF3D-5C93500E499E}" sibTransId="{59E0C0DB-DFC8-4E71-8C8C-83FA5708FC78}"/>
    <dgm:cxn modelId="{C62742C0-0F0C-40D9-8120-7B1C7E4C81B2}" type="presOf" srcId="{38E68F19-C84D-47F1-9D29-CC120AB62409}" destId="{E7251503-148F-4A7D-8EC8-7F5DBD4947AB}" srcOrd="0" destOrd="1" presId="urn:microsoft.com/office/officeart/2018/2/layout/IconLabelDescriptionList"/>
    <dgm:cxn modelId="{9085A4C8-BD37-478B-BAB4-D3A6FDA64FE1}" type="presOf" srcId="{A753C2D1-A2F9-4368-AF23-132E09163649}" destId="{8CBC14C3-80A0-4C75-8B6A-EB8BCA670DC2}" srcOrd="0" destOrd="4" presId="urn:microsoft.com/office/officeart/2018/2/layout/IconLabelDescriptionList"/>
    <dgm:cxn modelId="{FE8242CB-B52D-422F-882F-2FBB8F3DE41E}" srcId="{BC9CACE5-FBD6-4481-925B-E44E87CB0DBD}" destId="{45F0D166-95FA-4FAC-973D-A9073170ABCE}" srcOrd="0" destOrd="0" parTransId="{C98EE5CA-E040-443B-B1D5-60F0DA8F62CF}" sibTransId="{46FE896D-AEA6-4A39-B04E-E89B5D591350}"/>
    <dgm:cxn modelId="{9307C6CB-2F3C-4688-BCBC-BA8E0FED5FF7}" type="presOf" srcId="{9C33FC8F-4775-463F-97B6-AFA026EB39ED}" destId="{586FEF44-D501-4AE7-A884-00F68F587156}" srcOrd="0" destOrd="0" presId="urn:microsoft.com/office/officeart/2018/2/layout/IconLabelDescriptionList"/>
    <dgm:cxn modelId="{99854FD3-F532-4FD9-8039-A3921B15B800}" srcId="{9C33FC8F-4775-463F-97B6-AFA026EB39ED}" destId="{D54B9420-98F8-46C3-A713-02290B2F5A67}" srcOrd="0" destOrd="0" parTransId="{B70E4135-39D3-4A8F-93A8-AD690D35076E}" sibTransId="{93B1A461-8AB6-447A-A4CB-7EE6D78ED88C}"/>
    <dgm:cxn modelId="{067957D5-87DA-4CB6-A844-1A2F36D88D7B}" type="presOf" srcId="{F219C9FD-D2CC-4091-839F-A1B629D8BBA7}" destId="{8CBC14C3-80A0-4C75-8B6A-EB8BCA670DC2}" srcOrd="0" destOrd="3" presId="urn:microsoft.com/office/officeart/2018/2/layout/IconLabelDescriptionList"/>
    <dgm:cxn modelId="{0784D2D8-728D-4000-96DA-3CE854FA0824}" type="presOf" srcId="{18D2D953-3094-4E53-AE56-15C03857D6D5}" destId="{E7251503-148F-4A7D-8EC8-7F5DBD4947AB}" srcOrd="0" destOrd="3" presId="urn:microsoft.com/office/officeart/2018/2/layout/IconLabelDescriptionList"/>
    <dgm:cxn modelId="{94B6F4D9-8313-4099-8899-B64033E739A9}" type="presOf" srcId="{48CD75F6-98FC-42AD-B955-0470AF4CACD7}" destId="{A6C06C9B-46FF-49EE-8369-A8CD8604EB85}" srcOrd="0" destOrd="0" presId="urn:microsoft.com/office/officeart/2018/2/layout/IconLabelDescriptionList"/>
    <dgm:cxn modelId="{12D5C0DB-2D19-4DAA-9B14-BA12EAEBFC9C}" type="presOf" srcId="{2802D328-928C-4ACD-8F55-EE55A427ADF2}" destId="{A6C88FFD-0308-4DDE-AF36-F23EDA149CC2}" srcOrd="0" destOrd="0" presId="urn:microsoft.com/office/officeart/2018/2/layout/IconLabelDescriptionList"/>
    <dgm:cxn modelId="{A20C60E4-E72A-43A2-AB2B-819305C3E85E}" type="presOf" srcId="{0DE53B3D-73C2-4D76-BBE3-EA753CB820CD}" destId="{8CBC14C3-80A0-4C75-8B6A-EB8BCA670DC2}" srcOrd="0" destOrd="5" presId="urn:microsoft.com/office/officeart/2018/2/layout/IconLabelDescriptionList"/>
    <dgm:cxn modelId="{A5A446E7-2B79-4D61-AA3C-E26F12F22F4E}" srcId="{2802D328-928C-4ACD-8F55-EE55A427ADF2}" destId="{9B773A86-DF41-4162-BCDF-3F8B22AD2CDE}" srcOrd="2" destOrd="0" parTransId="{5F175AF1-1DFF-4CAD-85EC-89105B223898}" sibTransId="{E61A83CB-BC4B-4F7D-B69C-5B4D258B0DE2}"/>
    <dgm:cxn modelId="{94EF6DE8-4D8A-4399-B114-099B98FEB7AB}" srcId="{CBA4890C-BA24-4A78-9334-E39E3652C01C}" destId="{C0A49C21-FF58-49A7-B59B-0B1634382F23}" srcOrd="0" destOrd="0" parTransId="{41251BAE-0034-4899-91EA-9283339409AB}" sibTransId="{36B84148-D6FF-4D4A-A722-65A2663D5E50}"/>
    <dgm:cxn modelId="{ED896EEC-4FB3-4EE7-8FB2-EA98C0FF2D00}" srcId="{2802D328-928C-4ACD-8F55-EE55A427ADF2}" destId="{48CD75F6-98FC-42AD-B955-0470AF4CACD7}" srcOrd="3" destOrd="0" parTransId="{2120F76A-E1A7-486A-99AD-E9311608EF77}" sibTransId="{10A594E4-E568-49F8-99E7-30E84EDBDA46}"/>
    <dgm:cxn modelId="{77606DC9-7605-47B5-B2B3-9B8346F7321D}" type="presParOf" srcId="{A6C88FFD-0308-4DDE-AF36-F23EDA149CC2}" destId="{F85A2F09-8E05-4F49-8ADD-2FC45BC400DB}" srcOrd="0" destOrd="0" presId="urn:microsoft.com/office/officeart/2018/2/layout/IconLabelDescriptionList"/>
    <dgm:cxn modelId="{313F1851-1D41-47EE-B82F-C1495EEDD8ED}" type="presParOf" srcId="{F85A2F09-8E05-4F49-8ADD-2FC45BC400DB}" destId="{B8D148AD-95E2-4166-9767-81C37BD09E6C}" srcOrd="0" destOrd="0" presId="urn:microsoft.com/office/officeart/2018/2/layout/IconLabelDescriptionList"/>
    <dgm:cxn modelId="{F3778B1D-BE05-4B0B-B06E-E270B9BFBDA7}" type="presParOf" srcId="{F85A2F09-8E05-4F49-8ADD-2FC45BC400DB}" destId="{69201B46-71C7-4CEE-A4A3-45DA3059908E}" srcOrd="1" destOrd="0" presId="urn:microsoft.com/office/officeart/2018/2/layout/IconLabelDescriptionList"/>
    <dgm:cxn modelId="{B1D46D41-1220-4FB6-A7BA-765BB98FDEF5}" type="presParOf" srcId="{F85A2F09-8E05-4F49-8ADD-2FC45BC400DB}" destId="{0AF175BA-4255-4659-A326-E3924A238C4C}" srcOrd="2" destOrd="0" presId="urn:microsoft.com/office/officeart/2018/2/layout/IconLabelDescriptionList"/>
    <dgm:cxn modelId="{00843FE0-4439-4BC8-AB87-A9EF0DCF4589}" type="presParOf" srcId="{F85A2F09-8E05-4F49-8ADD-2FC45BC400DB}" destId="{9B287A20-9D88-49CB-AD4F-17EB8A7805BB}" srcOrd="3" destOrd="0" presId="urn:microsoft.com/office/officeart/2018/2/layout/IconLabelDescriptionList"/>
    <dgm:cxn modelId="{D2BEE259-750A-43C3-AF1C-A7A5259E42D9}" type="presParOf" srcId="{F85A2F09-8E05-4F49-8ADD-2FC45BC400DB}" destId="{E7251503-148F-4A7D-8EC8-7F5DBD4947AB}" srcOrd="4" destOrd="0" presId="urn:microsoft.com/office/officeart/2018/2/layout/IconLabelDescriptionList"/>
    <dgm:cxn modelId="{B8E8FFB3-B33D-4E89-9B35-8BE091AC0E8F}" type="presParOf" srcId="{A6C88FFD-0308-4DDE-AF36-F23EDA149CC2}" destId="{174F3B55-D994-4033-80CB-9AE8E374A898}" srcOrd="1" destOrd="0" presId="urn:microsoft.com/office/officeart/2018/2/layout/IconLabelDescriptionList"/>
    <dgm:cxn modelId="{D1359F5C-6543-4C53-9920-65CE6ED11814}" type="presParOf" srcId="{A6C88FFD-0308-4DDE-AF36-F23EDA149CC2}" destId="{E9FDF13B-8041-48F0-954C-635209EED30F}" srcOrd="2" destOrd="0" presId="urn:microsoft.com/office/officeart/2018/2/layout/IconLabelDescriptionList"/>
    <dgm:cxn modelId="{B4F6E394-3313-470A-A475-4DCD81134CB7}" type="presParOf" srcId="{E9FDF13B-8041-48F0-954C-635209EED30F}" destId="{AF17BCD7-F12A-4283-890F-908CF0354C2D}" srcOrd="0" destOrd="0" presId="urn:microsoft.com/office/officeart/2018/2/layout/IconLabelDescriptionList"/>
    <dgm:cxn modelId="{FAC12B47-2DAE-4BBA-A214-C78B145155E6}" type="presParOf" srcId="{E9FDF13B-8041-48F0-954C-635209EED30F}" destId="{70003033-F759-4E23-BD9F-7962AEFDBFF0}" srcOrd="1" destOrd="0" presId="urn:microsoft.com/office/officeart/2018/2/layout/IconLabelDescriptionList"/>
    <dgm:cxn modelId="{F0ECB8D1-D92F-42E9-BF53-974DC64BA20E}" type="presParOf" srcId="{E9FDF13B-8041-48F0-954C-635209EED30F}" destId="{586FEF44-D501-4AE7-A884-00F68F587156}" srcOrd="2" destOrd="0" presId="urn:microsoft.com/office/officeart/2018/2/layout/IconLabelDescriptionList"/>
    <dgm:cxn modelId="{5A37D804-D686-4AF0-83E3-3BEC2F70BFF9}" type="presParOf" srcId="{E9FDF13B-8041-48F0-954C-635209EED30F}" destId="{69CF8F75-0CEF-4690-B1C3-DA1B4FF316D1}" srcOrd="3" destOrd="0" presId="urn:microsoft.com/office/officeart/2018/2/layout/IconLabelDescriptionList"/>
    <dgm:cxn modelId="{27D42DDA-6EBD-4B90-884D-A9CD82C22499}" type="presParOf" srcId="{E9FDF13B-8041-48F0-954C-635209EED30F}" destId="{142213AF-1660-45C3-9E15-8FAF2EC4806D}" srcOrd="4" destOrd="0" presId="urn:microsoft.com/office/officeart/2018/2/layout/IconLabelDescriptionList"/>
    <dgm:cxn modelId="{59CBCCAD-7A24-4393-B16C-ABDA4FF55111}" type="presParOf" srcId="{A6C88FFD-0308-4DDE-AF36-F23EDA149CC2}" destId="{E07DBE3A-AAE6-4112-A2C3-8474333634B8}" srcOrd="3" destOrd="0" presId="urn:microsoft.com/office/officeart/2018/2/layout/IconLabelDescriptionList"/>
    <dgm:cxn modelId="{A04398DE-0A54-4B2A-901F-D4C26B7EE7EF}" type="presParOf" srcId="{A6C88FFD-0308-4DDE-AF36-F23EDA149CC2}" destId="{6562480C-E572-4B65-A566-61D8CB360077}" srcOrd="4" destOrd="0" presId="urn:microsoft.com/office/officeart/2018/2/layout/IconLabelDescriptionList"/>
    <dgm:cxn modelId="{A0EDDDF7-336C-45FB-A67A-C67C3F5BFC39}" type="presParOf" srcId="{6562480C-E572-4B65-A566-61D8CB360077}" destId="{260D1576-2075-4BC6-8916-4A8B888C1083}" srcOrd="0" destOrd="0" presId="urn:microsoft.com/office/officeart/2018/2/layout/IconLabelDescriptionList"/>
    <dgm:cxn modelId="{0BA5763A-A733-4844-8274-6640B89444D6}" type="presParOf" srcId="{6562480C-E572-4B65-A566-61D8CB360077}" destId="{05142074-8B7C-42AB-892C-64AC3A08A45A}" srcOrd="1" destOrd="0" presId="urn:microsoft.com/office/officeart/2018/2/layout/IconLabelDescriptionList"/>
    <dgm:cxn modelId="{1589F5B9-4DEC-423E-BACE-A4DE90E3240D}" type="presParOf" srcId="{6562480C-E572-4B65-A566-61D8CB360077}" destId="{E31E24C9-C5D3-428C-85FD-D4A376717320}" srcOrd="2" destOrd="0" presId="urn:microsoft.com/office/officeart/2018/2/layout/IconLabelDescriptionList"/>
    <dgm:cxn modelId="{472E43D0-CC20-4B20-BCA2-2853B7B8F5C3}" type="presParOf" srcId="{6562480C-E572-4B65-A566-61D8CB360077}" destId="{DC065623-D9BA-4173-9E41-684C940F1BB1}" srcOrd="3" destOrd="0" presId="urn:microsoft.com/office/officeart/2018/2/layout/IconLabelDescriptionList"/>
    <dgm:cxn modelId="{788E4B2E-75D7-4E4B-8198-E16FB19D758E}" type="presParOf" srcId="{6562480C-E572-4B65-A566-61D8CB360077}" destId="{8CBC14C3-80A0-4C75-8B6A-EB8BCA670DC2}" srcOrd="4" destOrd="0" presId="urn:microsoft.com/office/officeart/2018/2/layout/IconLabelDescriptionList"/>
    <dgm:cxn modelId="{763D7966-B7DD-43B8-8258-F20373839356}" type="presParOf" srcId="{A6C88FFD-0308-4DDE-AF36-F23EDA149CC2}" destId="{120AB786-511F-4FF8-918B-CBBAD70D535E}" srcOrd="5" destOrd="0" presId="urn:microsoft.com/office/officeart/2018/2/layout/IconLabelDescriptionList"/>
    <dgm:cxn modelId="{17F5836E-3842-46BB-9D94-C1E7C58824D1}" type="presParOf" srcId="{A6C88FFD-0308-4DDE-AF36-F23EDA149CC2}" destId="{B92F5BDA-3E16-4359-9180-4F6CC2A0651F}" srcOrd="6" destOrd="0" presId="urn:microsoft.com/office/officeart/2018/2/layout/IconLabelDescriptionList"/>
    <dgm:cxn modelId="{D8EB9497-E2B9-4A92-83A7-8705BC5400CB}" type="presParOf" srcId="{B92F5BDA-3E16-4359-9180-4F6CC2A0651F}" destId="{E27AC4B4-D4C5-4BD1-8B18-BC67113795B1}" srcOrd="0" destOrd="0" presId="urn:microsoft.com/office/officeart/2018/2/layout/IconLabelDescriptionList"/>
    <dgm:cxn modelId="{85CB6110-161C-4653-A0D3-D340C9246A0A}" type="presParOf" srcId="{B92F5BDA-3E16-4359-9180-4F6CC2A0651F}" destId="{B28FA9B1-C3AC-4133-829A-6F77311F83CD}" srcOrd="1" destOrd="0" presId="urn:microsoft.com/office/officeart/2018/2/layout/IconLabelDescriptionList"/>
    <dgm:cxn modelId="{1A6B7B7B-682D-4199-8699-3D1FA2AE81E7}" type="presParOf" srcId="{B92F5BDA-3E16-4359-9180-4F6CC2A0651F}" destId="{A6C06C9B-46FF-49EE-8369-A8CD8604EB85}" srcOrd="2" destOrd="0" presId="urn:microsoft.com/office/officeart/2018/2/layout/IconLabelDescriptionList"/>
    <dgm:cxn modelId="{BCB7F4C9-09B4-4F90-AC55-9B04AC1A2DD5}" type="presParOf" srcId="{B92F5BDA-3E16-4359-9180-4F6CC2A0651F}" destId="{7E7D0792-ECC7-4808-B0B2-FB8BA8B3F118}" srcOrd="3" destOrd="0" presId="urn:microsoft.com/office/officeart/2018/2/layout/IconLabelDescriptionList"/>
    <dgm:cxn modelId="{161C1BCF-4A7E-4B27-97A2-1317FC4AB321}" type="presParOf" srcId="{B92F5BDA-3E16-4359-9180-4F6CC2A0651F}" destId="{538E92F2-56CA-41B9-9F6D-80D89DFD53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F631C-18FB-4057-B6B1-D8EBF2E936C3}">
      <dsp:nvSpPr>
        <dsp:cNvPr id="0" name=""/>
        <dsp:cNvSpPr/>
      </dsp:nvSpPr>
      <dsp:spPr>
        <a:xfrm>
          <a:off x="0" y="20103"/>
          <a:ext cx="5115491"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“Metal” begets VMs</a:t>
          </a:r>
        </a:p>
      </dsp:txBody>
      <dsp:txXfrm>
        <a:off x="36296" y="56399"/>
        <a:ext cx="5042899" cy="670943"/>
      </dsp:txXfrm>
    </dsp:sp>
    <dsp:sp modelId="{92C64208-78D9-4D13-A5C1-035637F265E9}">
      <dsp:nvSpPr>
        <dsp:cNvPr id="0" name=""/>
        <dsp:cNvSpPr/>
      </dsp:nvSpPr>
      <dsp:spPr>
        <a:xfrm>
          <a:off x="0" y="852918"/>
          <a:ext cx="5115491" cy="743535"/>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Hudson begets Jenkins</a:t>
          </a:r>
        </a:p>
      </dsp:txBody>
      <dsp:txXfrm>
        <a:off x="36296" y="889214"/>
        <a:ext cx="5042899" cy="670943"/>
      </dsp:txXfrm>
    </dsp:sp>
    <dsp:sp modelId="{C7724F1A-1DC4-450E-BC64-746BF228FAF1}">
      <dsp:nvSpPr>
        <dsp:cNvPr id="0" name=""/>
        <dsp:cNvSpPr/>
      </dsp:nvSpPr>
      <dsp:spPr>
        <a:xfrm>
          <a:off x="0" y="1685733"/>
          <a:ext cx="5115491" cy="743535"/>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Chef &amp; Puppet</a:t>
          </a:r>
        </a:p>
      </dsp:txBody>
      <dsp:txXfrm>
        <a:off x="36296" y="1722029"/>
        <a:ext cx="5042899" cy="670943"/>
      </dsp:txXfrm>
    </dsp:sp>
    <dsp:sp modelId="{A8105DC3-FD3E-4EE9-ADF3-23D0D32B63F4}">
      <dsp:nvSpPr>
        <dsp:cNvPr id="0" name=""/>
        <dsp:cNvSpPr/>
      </dsp:nvSpPr>
      <dsp:spPr>
        <a:xfrm>
          <a:off x="0" y="2518548"/>
          <a:ext cx="5115491" cy="743535"/>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VMs beget Containers</a:t>
          </a:r>
        </a:p>
      </dsp:txBody>
      <dsp:txXfrm>
        <a:off x="36296" y="2554844"/>
        <a:ext cx="5042899" cy="670943"/>
      </dsp:txXfrm>
    </dsp:sp>
    <dsp:sp modelId="{F29910FD-7E3D-4BB5-AD95-363AB10116A7}">
      <dsp:nvSpPr>
        <dsp:cNvPr id="0" name=""/>
        <dsp:cNvSpPr/>
      </dsp:nvSpPr>
      <dsp:spPr>
        <a:xfrm>
          <a:off x="0" y="3351364"/>
          <a:ext cx="5115491" cy="743535"/>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Vagrant &amp; Docker</a:t>
          </a:r>
        </a:p>
      </dsp:txBody>
      <dsp:txXfrm>
        <a:off x="36296" y="3387660"/>
        <a:ext cx="5042899" cy="670943"/>
      </dsp:txXfrm>
    </dsp:sp>
    <dsp:sp modelId="{9EEEB4BC-30D1-4079-9AE1-AE792A9EEBBC}">
      <dsp:nvSpPr>
        <dsp:cNvPr id="0" name=""/>
        <dsp:cNvSpPr/>
      </dsp:nvSpPr>
      <dsp:spPr>
        <a:xfrm>
          <a:off x="0" y="4184179"/>
          <a:ext cx="5115491" cy="7435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Mesos, Swarm, Kubernetes</a:t>
          </a:r>
        </a:p>
      </dsp:txBody>
      <dsp:txXfrm>
        <a:off x="36296" y="4220475"/>
        <a:ext cx="5042899" cy="670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FF14-6196-442E-91CA-0B8D180BF329}">
      <dsp:nvSpPr>
        <dsp:cNvPr id="0" name=""/>
        <dsp:cNvSpPr/>
      </dsp:nvSpPr>
      <dsp:spPr>
        <a:xfrm rot="5400000">
          <a:off x="4626587" y="-1904190"/>
          <a:ext cx="695496" cy="468172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Systems as Artifacts</a:t>
          </a:r>
        </a:p>
      </dsp:txBody>
      <dsp:txXfrm rot="-5400000">
        <a:off x="2633472" y="122876"/>
        <a:ext cx="4647777" cy="627594"/>
      </dsp:txXfrm>
    </dsp:sp>
    <dsp:sp modelId="{A23D9029-75C1-4C6E-A925-0B0DE3D689F7}">
      <dsp:nvSpPr>
        <dsp:cNvPr id="0" name=""/>
        <dsp:cNvSpPr/>
      </dsp:nvSpPr>
      <dsp:spPr>
        <a:xfrm>
          <a:off x="0" y="1988"/>
          <a:ext cx="2633472" cy="8693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Git</a:t>
          </a:r>
        </a:p>
      </dsp:txBody>
      <dsp:txXfrm>
        <a:off x="42439" y="44427"/>
        <a:ext cx="2548594" cy="784493"/>
      </dsp:txXfrm>
    </dsp:sp>
    <dsp:sp modelId="{0030E81C-D518-4478-BAFE-514FF67FFFD6}">
      <dsp:nvSpPr>
        <dsp:cNvPr id="0" name=""/>
        <dsp:cNvSpPr/>
      </dsp:nvSpPr>
      <dsp:spPr>
        <a:xfrm rot="5400000">
          <a:off x="4626587" y="-991350"/>
          <a:ext cx="695496" cy="468172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Repeatable Deployments</a:t>
          </a:r>
        </a:p>
        <a:p>
          <a:pPr marL="57150" lvl="1" indent="-57150" algn="l" defTabSz="488950">
            <a:lnSpc>
              <a:spcPct val="100000"/>
            </a:lnSpc>
            <a:spcBef>
              <a:spcPct val="0"/>
            </a:spcBef>
            <a:spcAft>
              <a:spcPct val="15000"/>
            </a:spcAft>
            <a:buChar char="•"/>
          </a:pPr>
          <a:r>
            <a:rPr lang="en-US" sz="1100" kern="1200"/>
            <a:t>Dependency Control </a:t>
          </a:r>
        </a:p>
      </dsp:txBody>
      <dsp:txXfrm rot="-5400000">
        <a:off x="2633472" y="1035716"/>
        <a:ext cx="4647777" cy="627594"/>
      </dsp:txXfrm>
    </dsp:sp>
    <dsp:sp modelId="{C4B212D3-F742-4F12-9F6F-1823B066D70E}">
      <dsp:nvSpPr>
        <dsp:cNvPr id="0" name=""/>
        <dsp:cNvSpPr/>
      </dsp:nvSpPr>
      <dsp:spPr>
        <a:xfrm>
          <a:off x="0" y="914827"/>
          <a:ext cx="2633472" cy="86937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Docker</a:t>
          </a:r>
        </a:p>
      </dsp:txBody>
      <dsp:txXfrm>
        <a:off x="42439" y="957266"/>
        <a:ext cx="2548594" cy="784493"/>
      </dsp:txXfrm>
    </dsp:sp>
    <dsp:sp modelId="{05C0F7A3-1A57-4E20-B213-ECB3AC95B829}">
      <dsp:nvSpPr>
        <dsp:cNvPr id="0" name=""/>
        <dsp:cNvSpPr/>
      </dsp:nvSpPr>
      <dsp:spPr>
        <a:xfrm rot="5400000">
          <a:off x="4626587" y="-78511"/>
          <a:ext cx="695496" cy="4681728"/>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Scalability</a:t>
          </a:r>
        </a:p>
        <a:p>
          <a:pPr marL="57150" lvl="1" indent="-57150" algn="l" defTabSz="488950">
            <a:lnSpc>
              <a:spcPct val="100000"/>
            </a:lnSpc>
            <a:spcBef>
              <a:spcPct val="0"/>
            </a:spcBef>
            <a:spcAft>
              <a:spcPct val="15000"/>
            </a:spcAft>
            <a:buChar char="•"/>
          </a:pPr>
          <a:r>
            <a:rPr lang="en-US" sz="1100" kern="1200"/>
            <a:t>Reliability</a:t>
          </a:r>
        </a:p>
        <a:p>
          <a:pPr marL="57150" lvl="1" indent="-57150" algn="l" defTabSz="488950">
            <a:lnSpc>
              <a:spcPct val="100000"/>
            </a:lnSpc>
            <a:spcBef>
              <a:spcPct val="0"/>
            </a:spcBef>
            <a:spcAft>
              <a:spcPct val="15000"/>
            </a:spcAft>
            <a:buChar char="•"/>
          </a:pPr>
          <a:r>
            <a:rPr lang="en-US" sz="1100" kern="1200"/>
            <a:t>Easier Integration CI/CD</a:t>
          </a:r>
        </a:p>
      </dsp:txBody>
      <dsp:txXfrm rot="-5400000">
        <a:off x="2633472" y="1948555"/>
        <a:ext cx="4647777" cy="627594"/>
      </dsp:txXfrm>
    </dsp:sp>
    <dsp:sp modelId="{E0DC0FFC-711E-40C0-9A43-AD341EDE5FEE}">
      <dsp:nvSpPr>
        <dsp:cNvPr id="0" name=""/>
        <dsp:cNvSpPr/>
      </dsp:nvSpPr>
      <dsp:spPr>
        <a:xfrm>
          <a:off x="0" y="1827667"/>
          <a:ext cx="2633472" cy="86937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Kubernetes</a:t>
          </a:r>
        </a:p>
      </dsp:txBody>
      <dsp:txXfrm>
        <a:off x="42439" y="1870106"/>
        <a:ext cx="2548594" cy="784493"/>
      </dsp:txXfrm>
    </dsp:sp>
    <dsp:sp modelId="{3B1FE1DA-F0C0-4A0F-B226-0BF19F1DF9AD}">
      <dsp:nvSpPr>
        <dsp:cNvPr id="0" name=""/>
        <dsp:cNvSpPr/>
      </dsp:nvSpPr>
      <dsp:spPr>
        <a:xfrm rot="5400000">
          <a:off x="4626587" y="834328"/>
          <a:ext cx="695496" cy="468172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Easier Dependency Control</a:t>
          </a:r>
        </a:p>
        <a:p>
          <a:pPr marL="57150" lvl="1" indent="-57150" algn="l" defTabSz="488950">
            <a:lnSpc>
              <a:spcPct val="100000"/>
            </a:lnSpc>
            <a:spcBef>
              <a:spcPct val="0"/>
            </a:spcBef>
            <a:spcAft>
              <a:spcPct val="15000"/>
            </a:spcAft>
            <a:buChar char="•"/>
          </a:pPr>
          <a:r>
            <a:rPr lang="en-US" sz="1100" kern="1200"/>
            <a:t>Easier Component CI/CD</a:t>
          </a:r>
        </a:p>
      </dsp:txBody>
      <dsp:txXfrm rot="-5400000">
        <a:off x="2633472" y="2861395"/>
        <a:ext cx="4647777" cy="627594"/>
      </dsp:txXfrm>
    </dsp:sp>
    <dsp:sp modelId="{2D6C9879-365E-47E6-9D5A-25E635C31A37}">
      <dsp:nvSpPr>
        <dsp:cNvPr id="0" name=""/>
        <dsp:cNvSpPr/>
      </dsp:nvSpPr>
      <dsp:spPr>
        <a:xfrm>
          <a:off x="0" y="2740507"/>
          <a:ext cx="2633472" cy="8693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Microservices</a:t>
          </a:r>
        </a:p>
      </dsp:txBody>
      <dsp:txXfrm>
        <a:off x="42439" y="2782946"/>
        <a:ext cx="2548594" cy="784493"/>
      </dsp:txXfrm>
    </dsp:sp>
    <dsp:sp modelId="{3DD93608-872B-40CD-8E7F-68157882C22E}">
      <dsp:nvSpPr>
        <dsp:cNvPr id="0" name=""/>
        <dsp:cNvSpPr/>
      </dsp:nvSpPr>
      <dsp:spPr>
        <a:xfrm rot="5400000">
          <a:off x="4626587" y="1747168"/>
          <a:ext cx="695496" cy="4681728"/>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Many options – we use Azure DevOps</a:t>
          </a:r>
        </a:p>
        <a:p>
          <a:pPr marL="57150" lvl="1" indent="-57150" algn="l" defTabSz="488950">
            <a:lnSpc>
              <a:spcPct val="100000"/>
            </a:lnSpc>
            <a:spcBef>
              <a:spcPct val="0"/>
            </a:spcBef>
            <a:spcAft>
              <a:spcPct val="15000"/>
            </a:spcAft>
            <a:buChar char="•"/>
          </a:pPr>
          <a:r>
            <a:rPr lang="en-US" sz="1100" kern="1200"/>
            <a:t>… and Jenkins</a:t>
          </a:r>
        </a:p>
        <a:p>
          <a:pPr marL="57150" lvl="1" indent="-57150" algn="l" defTabSz="488950">
            <a:lnSpc>
              <a:spcPct val="100000"/>
            </a:lnSpc>
            <a:spcBef>
              <a:spcPct val="0"/>
            </a:spcBef>
            <a:spcAft>
              <a:spcPct val="15000"/>
            </a:spcAft>
            <a:buChar char="•"/>
          </a:pPr>
          <a:r>
            <a:rPr lang="en-US" sz="1100" kern="1200"/>
            <a:t>… and even Travis</a:t>
          </a:r>
        </a:p>
      </dsp:txBody>
      <dsp:txXfrm rot="-5400000">
        <a:off x="2633472" y="3774235"/>
        <a:ext cx="4647777" cy="627594"/>
      </dsp:txXfrm>
    </dsp:sp>
    <dsp:sp modelId="{933DA715-C0C3-49D1-A7F2-342064C0AC1F}">
      <dsp:nvSpPr>
        <dsp:cNvPr id="0" name=""/>
        <dsp:cNvSpPr/>
      </dsp:nvSpPr>
      <dsp:spPr>
        <a:xfrm>
          <a:off x="0" y="3653346"/>
          <a:ext cx="2633472" cy="86937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CI/CD</a:t>
          </a:r>
        </a:p>
      </dsp:txBody>
      <dsp:txXfrm>
        <a:off x="42439" y="3695785"/>
        <a:ext cx="2548594" cy="784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559800" y="848595"/>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ML Ops</a:t>
          </a:r>
        </a:p>
      </dsp:txBody>
      <dsp:txXfrm>
        <a:off x="559800" y="2474724"/>
        <a:ext cx="4320000" cy="648000"/>
      </dsp:txXfrm>
    </dsp:sp>
    <dsp:sp modelId="{FA34EBFE-35E1-414C-B595-430104FF0BE0}">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2B81BCB5-9116-4BA9-BA00-5543EE4FFEFD}">
      <dsp:nvSpPr>
        <dsp:cNvPr id="0" name=""/>
        <dsp:cNvSpPr/>
      </dsp:nvSpPr>
      <dsp:spPr>
        <a:xfrm>
          <a:off x="5635800" y="848595"/>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Ops</a:t>
          </a:r>
        </a:p>
      </dsp:txBody>
      <dsp:txXfrm>
        <a:off x="5635800" y="2474724"/>
        <a:ext cx="4320000" cy="648000"/>
      </dsp:txXfrm>
    </dsp:sp>
    <dsp:sp modelId="{A185BABB-59B0-4C5D-B1AF-16098D2267D6}">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3097800" y="306484"/>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3097800" y="197923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ML Ops</a:t>
          </a:r>
        </a:p>
      </dsp:txBody>
      <dsp:txXfrm>
        <a:off x="3097800" y="1979234"/>
        <a:ext cx="4320000" cy="648000"/>
      </dsp:txXfrm>
    </dsp:sp>
    <dsp:sp modelId="{FA34EBFE-35E1-414C-B595-430104FF0BE0}">
      <dsp:nvSpPr>
        <dsp:cNvPr id="0" name=""/>
        <dsp:cNvSpPr/>
      </dsp:nvSpPr>
      <dsp:spPr>
        <a:xfrm>
          <a:off x="3097800" y="2702001"/>
          <a:ext cx="4320000" cy="1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Models can be large</a:t>
          </a:r>
        </a:p>
        <a:p>
          <a:pPr marL="0" lvl="0" indent="0" algn="l" defTabSz="755650">
            <a:lnSpc>
              <a:spcPct val="100000"/>
            </a:lnSpc>
            <a:spcBef>
              <a:spcPct val="0"/>
            </a:spcBef>
            <a:spcAft>
              <a:spcPct val="35000"/>
            </a:spcAft>
            <a:buNone/>
          </a:pPr>
          <a:r>
            <a:rPr lang="en-US" sz="1700" kern="1200"/>
            <a:t>Quantization, compression</a:t>
          </a:r>
          <a:endParaRPr lang="en-US" sz="1700" kern="1200" dirty="0"/>
        </a:p>
        <a:p>
          <a:pPr marL="0" lvl="0" indent="0" algn="l" defTabSz="755650">
            <a:lnSpc>
              <a:spcPct val="100000"/>
            </a:lnSpc>
            <a:spcBef>
              <a:spcPct val="0"/>
            </a:spcBef>
            <a:spcAft>
              <a:spcPct val="35000"/>
            </a:spcAft>
            <a:buNone/>
          </a:pPr>
          <a:r>
            <a:rPr lang="en-US" sz="1700" kern="1200" dirty="0"/>
            <a:t>Monitoring model performance</a:t>
          </a:r>
        </a:p>
        <a:p>
          <a:pPr marL="0" lvl="0" indent="0" algn="l" defTabSz="755650">
            <a:lnSpc>
              <a:spcPct val="100000"/>
            </a:lnSpc>
            <a:spcBef>
              <a:spcPct val="0"/>
            </a:spcBef>
            <a:spcAft>
              <a:spcPct val="35000"/>
            </a:spcAft>
            <a:buNone/>
          </a:pPr>
          <a:r>
            <a:rPr lang="en-US" sz="1700" kern="1200" dirty="0"/>
            <a:t>“Flighting”, or A/B Testing</a:t>
          </a:r>
        </a:p>
      </dsp:txBody>
      <dsp:txXfrm>
        <a:off x="3097800" y="2702001"/>
        <a:ext cx="4320000" cy="1342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559800" y="848595"/>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ML Ops</a:t>
          </a:r>
        </a:p>
      </dsp:txBody>
      <dsp:txXfrm>
        <a:off x="559800" y="2474724"/>
        <a:ext cx="4320000" cy="648000"/>
      </dsp:txXfrm>
    </dsp:sp>
    <dsp:sp modelId="{FA34EBFE-35E1-414C-B595-430104FF0BE0}">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2B81BCB5-9116-4BA9-BA00-5543EE4FFEFD}">
      <dsp:nvSpPr>
        <dsp:cNvPr id="0" name=""/>
        <dsp:cNvSpPr/>
      </dsp:nvSpPr>
      <dsp:spPr>
        <a:xfrm>
          <a:off x="5635800" y="848595"/>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Ops</a:t>
          </a:r>
        </a:p>
      </dsp:txBody>
      <dsp:txXfrm>
        <a:off x="5635800" y="2474724"/>
        <a:ext cx="4320000" cy="648000"/>
      </dsp:txXfrm>
    </dsp:sp>
    <dsp:sp modelId="{A185BABB-59B0-4C5D-B1AF-16098D2267D6}">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1BCB5-9116-4BA9-BA00-5543EE4FFEFD}">
      <dsp:nvSpPr>
        <dsp:cNvPr id="0" name=""/>
        <dsp:cNvSpPr/>
      </dsp:nvSpPr>
      <dsp:spPr>
        <a:xfrm>
          <a:off x="3097800" y="501529"/>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3097800" y="21575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Data Ops</a:t>
          </a:r>
        </a:p>
      </dsp:txBody>
      <dsp:txXfrm>
        <a:off x="3097800" y="2157505"/>
        <a:ext cx="4320000" cy="648000"/>
      </dsp:txXfrm>
    </dsp:sp>
    <dsp:sp modelId="{A185BABB-59B0-4C5D-B1AF-16098D2267D6}">
      <dsp:nvSpPr>
        <dsp:cNvPr id="0" name=""/>
        <dsp:cNvSpPr/>
      </dsp:nvSpPr>
      <dsp:spPr>
        <a:xfrm>
          <a:off x="3097800" y="2872471"/>
          <a:ext cx="4320000" cy="97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Scrubbing</a:t>
          </a:r>
        </a:p>
        <a:p>
          <a:pPr marL="0" lvl="0" indent="0" algn="l" defTabSz="755650">
            <a:lnSpc>
              <a:spcPct val="100000"/>
            </a:lnSpc>
            <a:spcBef>
              <a:spcPct val="0"/>
            </a:spcBef>
            <a:spcAft>
              <a:spcPct val="35000"/>
            </a:spcAft>
            <a:buNone/>
          </a:pPr>
          <a:r>
            <a:rPr lang="en-US" sz="1700" kern="1200"/>
            <a:t>Lineage tracking</a:t>
          </a:r>
          <a:endParaRPr lang="en-US" sz="1700" kern="1200" dirty="0"/>
        </a:p>
        <a:p>
          <a:pPr marL="0" lvl="0" indent="0" algn="l" defTabSz="755650">
            <a:lnSpc>
              <a:spcPct val="100000"/>
            </a:lnSpc>
            <a:spcBef>
              <a:spcPct val="0"/>
            </a:spcBef>
            <a:spcAft>
              <a:spcPct val="35000"/>
            </a:spcAft>
            <a:buNone/>
          </a:pPr>
          <a:r>
            <a:rPr lang="en-US" sz="1700" kern="1200"/>
            <a:t>GDPR and You</a:t>
          </a:r>
        </a:p>
      </dsp:txBody>
      <dsp:txXfrm>
        <a:off x="3097800" y="2872471"/>
        <a:ext cx="4320000" cy="977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9E66E-8A15-4D70-832B-B22363B74A49}">
      <dsp:nvSpPr>
        <dsp:cNvPr id="0" name=""/>
        <dsp:cNvSpPr/>
      </dsp:nvSpPr>
      <dsp:spPr>
        <a:xfrm>
          <a:off x="3557" y="945162"/>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A4A8C-714C-4B65-B973-7FA6982B90EF}">
      <dsp:nvSpPr>
        <dsp:cNvPr id="0" name=""/>
        <dsp:cNvSpPr/>
      </dsp:nvSpPr>
      <dsp:spPr>
        <a:xfrm>
          <a:off x="3557"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Strategic Partners</a:t>
          </a:r>
        </a:p>
      </dsp:txBody>
      <dsp:txXfrm>
        <a:off x="3557" y="1696243"/>
        <a:ext cx="1843593" cy="397524"/>
      </dsp:txXfrm>
    </dsp:sp>
    <dsp:sp modelId="{CAFD0DF5-57C9-4A06-B04C-066BCA598EDD}">
      <dsp:nvSpPr>
        <dsp:cNvPr id="0" name=""/>
        <dsp:cNvSpPr/>
      </dsp:nvSpPr>
      <dsp:spPr>
        <a:xfrm>
          <a:off x="3557"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Microsoft’s Largest Customers</a:t>
          </a:r>
        </a:p>
        <a:p>
          <a:pPr marL="0" lvl="0" indent="0" algn="l" defTabSz="488950">
            <a:lnSpc>
              <a:spcPct val="90000"/>
            </a:lnSpc>
            <a:spcBef>
              <a:spcPct val="0"/>
            </a:spcBef>
            <a:spcAft>
              <a:spcPct val="35000"/>
            </a:spcAft>
            <a:buNone/>
          </a:pPr>
          <a:r>
            <a:rPr lang="en-US" sz="1100" kern="1200"/>
            <a:t>But… sometimes not</a:t>
          </a:r>
        </a:p>
        <a:p>
          <a:pPr marL="0" lvl="0" indent="0" algn="l" defTabSz="488950">
            <a:lnSpc>
              <a:spcPct val="90000"/>
            </a:lnSpc>
            <a:spcBef>
              <a:spcPct val="0"/>
            </a:spcBef>
            <a:spcAft>
              <a:spcPct val="35000"/>
            </a:spcAft>
            <a:buNone/>
          </a:pPr>
          <a:r>
            <a:rPr lang="en-US" sz="1100" kern="1200"/>
            <a:t>Or… sometimes on strange projects</a:t>
          </a:r>
        </a:p>
      </dsp:txBody>
      <dsp:txXfrm>
        <a:off x="3557" y="2142988"/>
        <a:ext cx="1843593" cy="1263186"/>
      </dsp:txXfrm>
    </dsp:sp>
    <dsp:sp modelId="{E7825452-07C0-4B31-9692-7D53A0F095EC}">
      <dsp:nvSpPr>
        <dsp:cNvPr id="0" name=""/>
        <dsp:cNvSpPr/>
      </dsp:nvSpPr>
      <dsp:spPr>
        <a:xfrm>
          <a:off x="2169780" y="945162"/>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D99DE-4F0C-400A-B1E7-3AF013E10A72}">
      <dsp:nvSpPr>
        <dsp:cNvPr id="0" name=""/>
        <dsp:cNvSpPr/>
      </dsp:nvSpPr>
      <dsp:spPr>
        <a:xfrm>
          <a:off x="2169780"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Code-With</a:t>
          </a:r>
        </a:p>
      </dsp:txBody>
      <dsp:txXfrm>
        <a:off x="2169780" y="1696243"/>
        <a:ext cx="1843593" cy="397524"/>
      </dsp:txXfrm>
    </dsp:sp>
    <dsp:sp modelId="{F8D54C1D-75C2-428D-9FDE-C3F3D4338F3A}">
      <dsp:nvSpPr>
        <dsp:cNvPr id="0" name=""/>
        <dsp:cNvSpPr/>
      </dsp:nvSpPr>
      <dsp:spPr>
        <a:xfrm>
          <a:off x="2169780"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Code side-by-side with their developers</a:t>
          </a:r>
        </a:p>
        <a:p>
          <a:pPr marL="0" lvl="0" indent="0" algn="l" defTabSz="488950">
            <a:lnSpc>
              <a:spcPct val="90000"/>
            </a:lnSpc>
            <a:spcBef>
              <a:spcPct val="0"/>
            </a:spcBef>
            <a:spcAft>
              <a:spcPct val="35000"/>
            </a:spcAft>
            <a:buNone/>
          </a:pPr>
          <a:r>
            <a:rPr lang="en-US" sz="1100" kern="1200"/>
            <a:t>Same for the data science side</a:t>
          </a:r>
        </a:p>
      </dsp:txBody>
      <dsp:txXfrm>
        <a:off x="2169780" y="2142988"/>
        <a:ext cx="1843593" cy="1263186"/>
      </dsp:txXfrm>
    </dsp:sp>
    <dsp:sp modelId="{84201C7A-FFE1-42C8-B30A-6219799DB6DA}">
      <dsp:nvSpPr>
        <dsp:cNvPr id="0" name=""/>
        <dsp:cNvSpPr/>
      </dsp:nvSpPr>
      <dsp:spPr>
        <a:xfrm>
          <a:off x="4336003" y="945162"/>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B0BE38-F86B-42EC-BDA7-AD30B782A931}">
      <dsp:nvSpPr>
        <dsp:cNvPr id="0" name=""/>
        <dsp:cNvSpPr/>
      </dsp:nvSpPr>
      <dsp:spPr>
        <a:xfrm>
          <a:off x="4336003"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Technical Depth</a:t>
          </a:r>
        </a:p>
      </dsp:txBody>
      <dsp:txXfrm>
        <a:off x="4336003" y="1696243"/>
        <a:ext cx="1843593" cy="397524"/>
      </dsp:txXfrm>
    </dsp:sp>
    <dsp:sp modelId="{6FA0CDB3-DAFD-4748-8543-0B5EBF08CB18}">
      <dsp:nvSpPr>
        <dsp:cNvPr id="0" name=""/>
        <dsp:cNvSpPr/>
      </dsp:nvSpPr>
      <dsp:spPr>
        <a:xfrm>
          <a:off x="4336003"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IoT, DevOps, Data at Scale, Blockchain, Augmented Reality</a:t>
          </a:r>
        </a:p>
        <a:p>
          <a:pPr marL="0" lvl="0" indent="0" algn="l" defTabSz="488950">
            <a:lnSpc>
              <a:spcPct val="90000"/>
            </a:lnSpc>
            <a:spcBef>
              <a:spcPct val="0"/>
            </a:spcBef>
            <a:spcAft>
              <a:spcPct val="35000"/>
            </a:spcAft>
            <a:buNone/>
          </a:pPr>
          <a:r>
            <a:rPr lang="en-US" sz="1100" kern="1200"/>
            <a:t>And, of course, ML and DL</a:t>
          </a:r>
        </a:p>
      </dsp:txBody>
      <dsp:txXfrm>
        <a:off x="4336003" y="2142988"/>
        <a:ext cx="1843593" cy="1263186"/>
      </dsp:txXfrm>
    </dsp:sp>
    <dsp:sp modelId="{595E2F2C-4D8E-4DF5-92DF-72B314B98A3A}">
      <dsp:nvSpPr>
        <dsp:cNvPr id="0" name=""/>
        <dsp:cNvSpPr/>
      </dsp:nvSpPr>
      <dsp:spPr>
        <a:xfrm>
          <a:off x="6502225" y="945162"/>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6FB89-AD31-4EDC-9899-EF974F8E83D7}">
      <dsp:nvSpPr>
        <dsp:cNvPr id="0" name=""/>
        <dsp:cNvSpPr/>
      </dsp:nvSpPr>
      <dsp:spPr>
        <a:xfrm>
          <a:off x="6502225"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Cross-Domain ML Expertise</a:t>
          </a:r>
        </a:p>
      </dsp:txBody>
      <dsp:txXfrm>
        <a:off x="6502225" y="1696243"/>
        <a:ext cx="1843593" cy="397524"/>
      </dsp:txXfrm>
    </dsp:sp>
    <dsp:sp modelId="{1D467669-0DCA-4DC8-BF5B-10C0CE0FA9FC}">
      <dsp:nvSpPr>
        <dsp:cNvPr id="0" name=""/>
        <dsp:cNvSpPr/>
      </dsp:nvSpPr>
      <dsp:spPr>
        <a:xfrm>
          <a:off x="6502225"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NLP, CV, Audio, Time-series</a:t>
          </a:r>
        </a:p>
        <a:p>
          <a:pPr marL="0" lvl="0" indent="0" algn="l" defTabSz="488950">
            <a:lnSpc>
              <a:spcPct val="90000"/>
            </a:lnSpc>
            <a:spcBef>
              <a:spcPct val="0"/>
            </a:spcBef>
            <a:spcAft>
              <a:spcPct val="35000"/>
            </a:spcAft>
            <a:buNone/>
          </a:pPr>
          <a:r>
            <a:rPr lang="en-US" sz="1100" kern="1200"/>
            <a:t>Necessarily this means lack of depth for the team</a:t>
          </a:r>
        </a:p>
        <a:p>
          <a:pPr marL="0" lvl="0" indent="0" algn="l" defTabSz="488950">
            <a:lnSpc>
              <a:spcPct val="90000"/>
            </a:lnSpc>
            <a:spcBef>
              <a:spcPct val="0"/>
            </a:spcBef>
            <a:spcAft>
              <a:spcPct val="35000"/>
            </a:spcAft>
            <a:buNone/>
          </a:pPr>
          <a:r>
            <a:rPr lang="en-US" sz="1100" kern="1200"/>
            <a:t>We have specialists in certain areas</a:t>
          </a:r>
        </a:p>
        <a:p>
          <a:pPr marL="0" lvl="0" indent="0" algn="l" defTabSz="488950">
            <a:lnSpc>
              <a:spcPct val="90000"/>
            </a:lnSpc>
            <a:spcBef>
              <a:spcPct val="0"/>
            </a:spcBef>
            <a:spcAft>
              <a:spcPct val="35000"/>
            </a:spcAft>
            <a:buNone/>
          </a:pPr>
          <a:r>
            <a:rPr lang="en-US" sz="1100" kern="1200"/>
            <a:t>We can supplement with Microsoft Research</a:t>
          </a:r>
        </a:p>
      </dsp:txBody>
      <dsp:txXfrm>
        <a:off x="6502225" y="2142988"/>
        <a:ext cx="1843593" cy="1263186"/>
      </dsp:txXfrm>
    </dsp:sp>
    <dsp:sp modelId="{93CA4D71-D5D0-42DB-8478-E70C3C884163}">
      <dsp:nvSpPr>
        <dsp:cNvPr id="0" name=""/>
        <dsp:cNvSpPr/>
      </dsp:nvSpPr>
      <dsp:spPr>
        <a:xfrm>
          <a:off x="8668448" y="945162"/>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89668F-B5AB-4EFD-BD46-841E6C1016C3}">
      <dsp:nvSpPr>
        <dsp:cNvPr id="0" name=""/>
        <dsp:cNvSpPr/>
      </dsp:nvSpPr>
      <dsp:spPr>
        <a:xfrm>
          <a:off x="8668448"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Long-term Azure Enablement</a:t>
          </a:r>
        </a:p>
      </dsp:txBody>
      <dsp:txXfrm>
        <a:off x="8668448" y="1696243"/>
        <a:ext cx="1843593" cy="397524"/>
      </dsp:txXfrm>
    </dsp:sp>
    <dsp:sp modelId="{BE75DBD5-3181-40CB-A5F1-1B29EB92A63C}">
      <dsp:nvSpPr>
        <dsp:cNvPr id="0" name=""/>
        <dsp:cNvSpPr/>
      </dsp:nvSpPr>
      <dsp:spPr>
        <a:xfrm>
          <a:off x="8668448"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Allows us to work on non/low-Azure engagements</a:t>
          </a:r>
        </a:p>
        <a:p>
          <a:pPr marL="0" lvl="0" indent="0" algn="l" defTabSz="488950">
            <a:lnSpc>
              <a:spcPct val="90000"/>
            </a:lnSpc>
            <a:spcBef>
              <a:spcPct val="0"/>
            </a:spcBef>
            <a:spcAft>
              <a:spcPct val="35000"/>
            </a:spcAft>
            <a:buNone/>
          </a:pPr>
          <a:r>
            <a:rPr lang="en-US" sz="1100" kern="1200"/>
            <a:t>Do good work, establish confidence, report feedback</a:t>
          </a:r>
        </a:p>
      </dsp:txBody>
      <dsp:txXfrm>
        <a:off x="8668448" y="2142988"/>
        <a:ext cx="1843593" cy="12631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F4889-4C6C-4D06-98FD-C25AB568B852}">
      <dsp:nvSpPr>
        <dsp:cNvPr id="0" name=""/>
        <dsp:cNvSpPr/>
      </dsp:nvSpPr>
      <dsp:spPr>
        <a:xfrm>
          <a:off x="0" y="112980"/>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is Data Drift</a:t>
          </a:r>
        </a:p>
      </dsp:txBody>
      <dsp:txXfrm>
        <a:off x="22246" y="135226"/>
        <a:ext cx="5491784" cy="411223"/>
      </dsp:txXfrm>
    </dsp:sp>
    <dsp:sp modelId="{4B25F406-0A83-4336-BBD1-744AD413D7C7}">
      <dsp:nvSpPr>
        <dsp:cNvPr id="0" name=""/>
        <dsp:cNvSpPr/>
      </dsp:nvSpPr>
      <dsp:spPr>
        <a:xfrm>
          <a:off x="0" y="568695"/>
          <a:ext cx="5536276"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When data served to model in prod (inferencing stack) is different from the data that the model was trained on, it is called data drift</a:t>
          </a:r>
        </a:p>
        <a:p>
          <a:pPr marL="114300" lvl="1" indent="-114300" algn="l" defTabSz="666750">
            <a:lnSpc>
              <a:spcPct val="90000"/>
            </a:lnSpc>
            <a:spcBef>
              <a:spcPct val="0"/>
            </a:spcBef>
            <a:spcAft>
              <a:spcPct val="20000"/>
            </a:spcAft>
            <a:buChar char="•"/>
          </a:pPr>
          <a:r>
            <a:rPr lang="en-US" sz="1500" kern="1200"/>
            <a:t>Our solution detects concept drift over entire datasets</a:t>
          </a:r>
        </a:p>
      </dsp:txBody>
      <dsp:txXfrm>
        <a:off x="0" y="568695"/>
        <a:ext cx="5536276" cy="727605"/>
      </dsp:txXfrm>
    </dsp:sp>
    <dsp:sp modelId="{4BD703D1-855D-4A13-B3DA-4C4B53E7A145}">
      <dsp:nvSpPr>
        <dsp:cNvPr id="0" name=""/>
        <dsp:cNvSpPr/>
      </dsp:nvSpPr>
      <dsp:spPr>
        <a:xfrm>
          <a:off x="0" y="1296300"/>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Why is Data Drift important</a:t>
          </a:r>
        </a:p>
      </dsp:txBody>
      <dsp:txXfrm>
        <a:off x="22246" y="1318546"/>
        <a:ext cx="5491784" cy="411223"/>
      </dsp:txXfrm>
    </dsp:sp>
    <dsp:sp modelId="{86B93C3A-C1EF-445B-8C49-B9FC9F76502B}">
      <dsp:nvSpPr>
        <dsp:cNvPr id="0" name=""/>
        <dsp:cNvSpPr/>
      </dsp:nvSpPr>
      <dsp:spPr>
        <a:xfrm>
          <a:off x="0" y="1752015"/>
          <a:ext cx="5536276"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Data drift is one of the top reasons where model accuracy degrades in prod</a:t>
          </a:r>
        </a:p>
        <a:p>
          <a:pPr marL="114300" lvl="1" indent="-114300" algn="l" defTabSz="666750">
            <a:lnSpc>
              <a:spcPct val="90000"/>
            </a:lnSpc>
            <a:spcBef>
              <a:spcPct val="0"/>
            </a:spcBef>
            <a:spcAft>
              <a:spcPct val="20000"/>
            </a:spcAft>
            <a:buChar char="•"/>
          </a:pPr>
          <a:r>
            <a:rPr lang="en-US" sz="1500" kern="1200"/>
            <a:t>Model accuracy has a significant business impact in terms of costs and revenue</a:t>
          </a:r>
        </a:p>
        <a:p>
          <a:pPr marL="114300" lvl="1" indent="-114300" algn="l" defTabSz="666750">
            <a:lnSpc>
              <a:spcPct val="90000"/>
            </a:lnSpc>
            <a:spcBef>
              <a:spcPct val="0"/>
            </a:spcBef>
            <a:spcAft>
              <a:spcPct val="20000"/>
            </a:spcAft>
            <a:buChar char="•"/>
          </a:pPr>
          <a:r>
            <a:rPr lang="en-US" sz="1500" kern="1200"/>
            <a:t>Time to detect data drift ranges from days to weeks</a:t>
          </a:r>
        </a:p>
        <a:p>
          <a:pPr marL="114300" lvl="1" indent="-114300" algn="l" defTabSz="666750">
            <a:lnSpc>
              <a:spcPct val="90000"/>
            </a:lnSpc>
            <a:spcBef>
              <a:spcPct val="0"/>
            </a:spcBef>
            <a:spcAft>
              <a:spcPct val="20000"/>
            </a:spcAft>
            <a:buChar char="•"/>
          </a:pPr>
          <a:endParaRPr lang="en-US" sz="1500" kern="1200"/>
        </a:p>
      </dsp:txBody>
      <dsp:txXfrm>
        <a:off x="0" y="1752015"/>
        <a:ext cx="5536276" cy="1455210"/>
      </dsp:txXfrm>
    </dsp:sp>
    <dsp:sp modelId="{3C26DCF4-FD3D-4D7E-8E58-4E50AF204886}">
      <dsp:nvSpPr>
        <dsp:cNvPr id="0" name=""/>
        <dsp:cNvSpPr/>
      </dsp:nvSpPr>
      <dsp:spPr>
        <a:xfrm>
          <a:off x="0" y="3207225"/>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can I expect from data drift service</a:t>
          </a:r>
        </a:p>
      </dsp:txBody>
      <dsp:txXfrm>
        <a:off x="22246" y="3229471"/>
        <a:ext cx="5491784" cy="411223"/>
      </dsp:txXfrm>
    </dsp:sp>
    <dsp:sp modelId="{D9E97762-05AD-4331-99A3-B6A084E502F3}">
      <dsp:nvSpPr>
        <dsp:cNvPr id="0" name=""/>
        <dsp:cNvSpPr/>
      </dsp:nvSpPr>
      <dsp:spPr>
        <a:xfrm>
          <a:off x="0" y="3662940"/>
          <a:ext cx="5536276"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Monitoring of drift through alerts, and visual indicators</a:t>
          </a:r>
        </a:p>
        <a:p>
          <a:pPr marL="114300" lvl="1" indent="-114300" algn="l" defTabSz="666750">
            <a:lnSpc>
              <a:spcPct val="90000"/>
            </a:lnSpc>
            <a:spcBef>
              <a:spcPct val="0"/>
            </a:spcBef>
            <a:spcAft>
              <a:spcPct val="20000"/>
            </a:spcAft>
            <a:buChar char="•"/>
          </a:pPr>
          <a:r>
            <a:rPr lang="en-US" sz="1500" kern="1200"/>
            <a:t>Drift contribution of all features in the model</a:t>
          </a:r>
        </a:p>
        <a:p>
          <a:pPr marL="114300" lvl="1" indent="-114300" algn="l" defTabSz="666750">
            <a:lnSpc>
              <a:spcPct val="90000"/>
            </a:lnSpc>
            <a:spcBef>
              <a:spcPct val="0"/>
            </a:spcBef>
            <a:spcAft>
              <a:spcPct val="20000"/>
            </a:spcAft>
            <a:buChar char="•"/>
          </a:pPr>
          <a:r>
            <a:rPr lang="en-US" sz="1500" kern="1200"/>
            <a:t>access to raw training and inferencing data in AML workspace for further debugging </a:t>
          </a:r>
        </a:p>
        <a:p>
          <a:pPr marL="114300" lvl="1" indent="-114300" algn="l" defTabSz="666750">
            <a:lnSpc>
              <a:spcPct val="90000"/>
            </a:lnSpc>
            <a:spcBef>
              <a:spcPct val="0"/>
            </a:spcBef>
            <a:spcAft>
              <a:spcPct val="20000"/>
            </a:spcAft>
            <a:buChar char="•"/>
          </a:pPr>
          <a:r>
            <a:rPr lang="en-US" sz="1500" kern="1200"/>
            <a:t>Configurable service with standard distance measures (e.g. </a:t>
          </a:r>
          <a:r>
            <a:rPr lang="en-US" sz="1500" kern="1200" err="1"/>
            <a:t>Kullback-Leibler</a:t>
          </a:r>
          <a:r>
            <a:rPr lang="en-US" sz="1500" kern="1200"/>
            <a:t>, </a:t>
          </a:r>
          <a:r>
            <a:rPr lang="en-US" sz="1500" kern="1200" err="1"/>
            <a:t>Battacharayata</a:t>
          </a:r>
          <a:r>
            <a:rPr lang="en-US" sz="1500" kern="1200"/>
            <a:t>)</a:t>
          </a:r>
        </a:p>
      </dsp:txBody>
      <dsp:txXfrm>
        <a:off x="0" y="3662940"/>
        <a:ext cx="5536276" cy="14552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148AD-95E2-4166-9767-81C37BD09E6C}">
      <dsp:nvSpPr>
        <dsp:cNvPr id="0" name=""/>
        <dsp:cNvSpPr/>
      </dsp:nvSpPr>
      <dsp:spPr>
        <a:xfrm>
          <a:off x="18341" y="137580"/>
          <a:ext cx="810523" cy="8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175BA-4255-4659-A326-E3924A238C4C}">
      <dsp:nvSpPr>
        <dsp:cNvPr id="0" name=""/>
        <dsp:cNvSpPr/>
      </dsp:nvSpPr>
      <dsp:spPr>
        <a:xfrm>
          <a:off x="18341"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DevOps</a:t>
          </a:r>
        </a:p>
      </dsp:txBody>
      <dsp:txXfrm>
        <a:off x="18341" y="1123380"/>
        <a:ext cx="2315782" cy="347367"/>
      </dsp:txXfrm>
    </dsp:sp>
    <dsp:sp modelId="{E7251503-148F-4A7D-8EC8-7F5DBD4947AB}">
      <dsp:nvSpPr>
        <dsp:cNvPr id="0" name=""/>
        <dsp:cNvSpPr/>
      </dsp:nvSpPr>
      <dsp:spPr>
        <a:xfrm>
          <a:off x="18341"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Azure DevOps, Jenkins, Travis</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3"/>
            </a:rPr>
            <a:t>https://azure.microsoft.com/en-us/services/devops/</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4"/>
            </a:rPr>
            <a:t>https://jenkins.io/</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5"/>
            </a:rPr>
            <a:t>https://travis-ci.org/</a:t>
          </a:r>
          <a:endParaRPr lang="en-US" sz="1500" kern="1200"/>
        </a:p>
      </dsp:txBody>
      <dsp:txXfrm>
        <a:off x="18341" y="1552271"/>
        <a:ext cx="2315782" cy="2661486"/>
      </dsp:txXfrm>
    </dsp:sp>
    <dsp:sp modelId="{AF17BCD7-F12A-4283-890F-908CF0354C2D}">
      <dsp:nvSpPr>
        <dsp:cNvPr id="0" name=""/>
        <dsp:cNvSpPr/>
      </dsp:nvSpPr>
      <dsp:spPr>
        <a:xfrm>
          <a:off x="2739386" y="137580"/>
          <a:ext cx="810523" cy="810523"/>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6FEF44-D501-4AE7-A884-00F68F587156}">
      <dsp:nvSpPr>
        <dsp:cNvPr id="0" name=""/>
        <dsp:cNvSpPr/>
      </dsp:nvSpPr>
      <dsp:spPr>
        <a:xfrm>
          <a:off x="2739386"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IoT Ops</a:t>
          </a:r>
        </a:p>
      </dsp:txBody>
      <dsp:txXfrm>
        <a:off x="2739386" y="1123380"/>
        <a:ext cx="2315782" cy="347367"/>
      </dsp:txXfrm>
    </dsp:sp>
    <dsp:sp modelId="{142213AF-1660-45C3-9E15-8FAF2EC4806D}">
      <dsp:nvSpPr>
        <dsp:cNvPr id="0" name=""/>
        <dsp:cNvSpPr/>
      </dsp:nvSpPr>
      <dsp:spPr>
        <a:xfrm>
          <a:off x="2739386"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Azure IoT Edge</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8"/>
            </a:rPr>
            <a:t>https://azure.microsoft.com/en-us/services/iot-edge/</a:t>
          </a:r>
          <a:endParaRPr lang="en-US" sz="1500" kern="1200"/>
        </a:p>
        <a:p>
          <a:pPr marL="0" lvl="0" indent="0" algn="l" defTabSz="666750">
            <a:lnSpc>
              <a:spcPct val="100000"/>
            </a:lnSpc>
            <a:spcBef>
              <a:spcPct val="0"/>
            </a:spcBef>
            <a:spcAft>
              <a:spcPct val="35000"/>
            </a:spcAft>
            <a:buNone/>
          </a:pPr>
          <a:r>
            <a:rPr lang="en-US" sz="1500" kern="1200"/>
            <a:t>Azure IoT Edge AI Toolkit</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9"/>
            </a:rPr>
            <a:t>https://github.com/Azure/ai-toolkit-iot-edge</a:t>
          </a:r>
          <a:endParaRPr lang="en-US" sz="1500" kern="1200"/>
        </a:p>
      </dsp:txBody>
      <dsp:txXfrm>
        <a:off x="2739386" y="1552271"/>
        <a:ext cx="2315782" cy="2661486"/>
      </dsp:txXfrm>
    </dsp:sp>
    <dsp:sp modelId="{260D1576-2075-4BC6-8916-4A8B888C1083}">
      <dsp:nvSpPr>
        <dsp:cNvPr id="0" name=""/>
        <dsp:cNvSpPr/>
      </dsp:nvSpPr>
      <dsp:spPr>
        <a:xfrm>
          <a:off x="5460430" y="137580"/>
          <a:ext cx="810523" cy="810523"/>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E24C9-C5D3-428C-85FD-D4A376717320}">
      <dsp:nvSpPr>
        <dsp:cNvPr id="0" name=""/>
        <dsp:cNvSpPr/>
      </dsp:nvSpPr>
      <dsp:spPr>
        <a:xfrm>
          <a:off x="5460430"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ML Ops</a:t>
          </a:r>
        </a:p>
      </dsp:txBody>
      <dsp:txXfrm>
        <a:off x="5460430" y="1123380"/>
        <a:ext cx="2315782" cy="347367"/>
      </dsp:txXfrm>
    </dsp:sp>
    <dsp:sp modelId="{8CBC14C3-80A0-4C75-8B6A-EB8BCA670DC2}">
      <dsp:nvSpPr>
        <dsp:cNvPr id="0" name=""/>
        <dsp:cNvSpPr/>
      </dsp:nvSpPr>
      <dsp:spPr>
        <a:xfrm>
          <a:off x="5460430"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dirty="0"/>
            <a:t>Azure ML / </a:t>
          </a:r>
          <a:r>
            <a:rPr lang="en-US" sz="1500" kern="1200" dirty="0" err="1"/>
            <a:t>MLFlow</a:t>
          </a:r>
          <a:endParaRPr lang="en-US" sz="1500" kern="1200" dirty="0"/>
        </a:p>
        <a:p>
          <a:pPr marL="114300" lvl="1" indent="-114300" algn="l" defTabSz="666750">
            <a:lnSpc>
              <a:spcPct val="90000"/>
            </a:lnSpc>
            <a:spcBef>
              <a:spcPct val="0"/>
            </a:spcBef>
            <a:spcAft>
              <a:spcPct val="15000"/>
            </a:spcAft>
            <a:buChar char="•"/>
          </a:pPr>
          <a:r>
            <a:rPr lang="en-US" sz="1500" kern="1200" dirty="0">
              <a:hlinkClick xmlns:r="http://schemas.openxmlformats.org/officeDocument/2006/relationships" r:id="rId12"/>
            </a:rPr>
            <a:t>https://docs.microsoft.com/en-us/azure/machine-learning/service/</a:t>
          </a:r>
          <a:endParaRPr lang="en-US" sz="1500" kern="1200" dirty="0"/>
        </a:p>
        <a:p>
          <a:pPr marL="114300" lvl="1" indent="-114300" algn="l" defTabSz="666750">
            <a:lnSpc>
              <a:spcPct val="90000"/>
            </a:lnSpc>
            <a:spcBef>
              <a:spcPct val="0"/>
            </a:spcBef>
            <a:spcAft>
              <a:spcPct val="15000"/>
            </a:spcAft>
            <a:buChar char="•"/>
          </a:pPr>
          <a:r>
            <a:rPr lang="en-US" sz="1500" kern="1200" dirty="0">
              <a:hlinkClick xmlns:r="http://schemas.openxmlformats.org/officeDocument/2006/relationships" r:id="rId13"/>
            </a:rPr>
            <a:t>https://mlflow.org/</a:t>
          </a:r>
          <a:endParaRPr lang="en-US" sz="1500" kern="1200" dirty="0"/>
        </a:p>
        <a:p>
          <a:pPr marL="0" lvl="0" indent="0" algn="l" defTabSz="666750">
            <a:lnSpc>
              <a:spcPct val="100000"/>
            </a:lnSpc>
            <a:spcBef>
              <a:spcPct val="0"/>
            </a:spcBef>
            <a:spcAft>
              <a:spcPct val="35000"/>
            </a:spcAft>
            <a:buNone/>
          </a:pPr>
          <a:r>
            <a:rPr lang="en-US" sz="1500" kern="1200" dirty="0" err="1"/>
            <a:t>WinML</a:t>
          </a:r>
          <a:r>
            <a:rPr lang="en-US" sz="1500" kern="1200" dirty="0"/>
            <a:t> / ONNX / ELL</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14"/>
            </a:rPr>
            <a:t>https://onnx.ai/</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15"/>
            </a:rPr>
            <a:t>https://pypi.org/project/winmltools/</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16"/>
            </a:rPr>
            <a:t>https://microsoft.github.io/ELL/</a:t>
          </a:r>
          <a:endParaRPr lang="en-US" sz="1500" kern="1200"/>
        </a:p>
      </dsp:txBody>
      <dsp:txXfrm>
        <a:off x="5460430" y="1552271"/>
        <a:ext cx="2315782" cy="2661486"/>
      </dsp:txXfrm>
    </dsp:sp>
    <dsp:sp modelId="{E27AC4B4-D4C5-4BD1-8B18-BC67113795B1}">
      <dsp:nvSpPr>
        <dsp:cNvPr id="0" name=""/>
        <dsp:cNvSpPr/>
      </dsp:nvSpPr>
      <dsp:spPr>
        <a:xfrm>
          <a:off x="8181475" y="137580"/>
          <a:ext cx="810523" cy="810523"/>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06C9B-46FF-49EE-8369-A8CD8604EB85}">
      <dsp:nvSpPr>
        <dsp:cNvPr id="0" name=""/>
        <dsp:cNvSpPr/>
      </dsp:nvSpPr>
      <dsp:spPr>
        <a:xfrm>
          <a:off x="8181475"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t>My Team’s Resources</a:t>
          </a:r>
        </a:p>
      </dsp:txBody>
      <dsp:txXfrm>
        <a:off x="8181475" y="1123380"/>
        <a:ext cx="2315782" cy="347367"/>
      </dsp:txXfrm>
    </dsp:sp>
    <dsp:sp modelId="{538E92F2-56CA-41B9-9F6D-80D89DFD531E}">
      <dsp:nvSpPr>
        <dsp:cNvPr id="0" name=""/>
        <dsp:cNvSpPr/>
      </dsp:nvSpPr>
      <dsp:spPr>
        <a:xfrm>
          <a:off x="8181475"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Font typeface="Arial" panose="020B0604020202020204" pitchFamily="34" charset="0"/>
            <a:buNone/>
          </a:pPr>
          <a:r>
            <a:rPr lang="en-US" sz="1500" kern="1200" dirty="0">
              <a:hlinkClick xmlns:r="http://schemas.openxmlformats.org/officeDocument/2006/relationships" r:id="rId19"/>
            </a:rPr>
            <a:t>https://www.microsoft.com/developerblog/</a:t>
          </a:r>
          <a:endParaRPr lang="en-US" sz="1500" kern="1200" dirty="0"/>
        </a:p>
        <a:p>
          <a:pPr marL="0" lvl="0" indent="0" algn="l" defTabSz="666750">
            <a:lnSpc>
              <a:spcPct val="100000"/>
            </a:lnSpc>
            <a:spcBef>
              <a:spcPct val="0"/>
            </a:spcBef>
            <a:spcAft>
              <a:spcPct val="35000"/>
            </a:spcAft>
            <a:buFont typeface="Arial" panose="020B0604020202020204" pitchFamily="34" charset="0"/>
            <a:buNone/>
          </a:pPr>
          <a:r>
            <a:rPr lang="en-US" sz="1500" kern="1200" dirty="0">
              <a:hlinkClick xmlns:r="http://schemas.openxmlformats.org/officeDocument/2006/relationships" r:id="rId20"/>
            </a:rPr>
            <a:t>https://github.com/microsoft/MLOps</a:t>
          </a:r>
          <a:endParaRPr lang="en-US" sz="1500" kern="1200" dirty="0"/>
        </a:p>
      </dsp:txBody>
      <dsp:txXfrm>
        <a:off x="8181475" y="1552271"/>
        <a:ext cx="2315782" cy="26614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77183-F7E2-4BFF-8273-0C02D3F3882D}"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8100C-CB37-4F8B-9913-4A0313A72149}" type="slidenum">
              <a:rPr lang="en-US" smtClean="0"/>
              <a:t>‹#›</a:t>
            </a:fld>
            <a:endParaRPr lang="en-US"/>
          </a:p>
        </p:txBody>
      </p:sp>
    </p:spTree>
    <p:extLst>
      <p:ext uri="{BB962C8B-B14F-4D97-AF65-F5344CB8AC3E}">
        <p14:creationId xmlns:p14="http://schemas.microsoft.com/office/powerpoint/2010/main" val="342629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radbox.com/blog/tag/analy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Talking about DevOps, </a:t>
            </a:r>
            <a:r>
              <a:rPr lang="en-US" dirty="0" err="1"/>
              <a:t>IoTOps</a:t>
            </a:r>
            <a:r>
              <a:rPr lang="en-US" dirty="0"/>
              <a:t>, </a:t>
            </a:r>
            <a:r>
              <a:rPr lang="en-US" dirty="0" err="1"/>
              <a:t>MLOps</a:t>
            </a:r>
            <a:endParaRPr lang="en-US" dirty="0"/>
          </a:p>
          <a:p>
            <a:pPr marL="171450" indent="-171450">
              <a:buFont typeface="Arial" panose="020B0604020202020204" pitchFamily="34" charset="0"/>
              <a:buChar char="•"/>
            </a:pPr>
            <a:r>
              <a:rPr lang="en-US" dirty="0"/>
              <a:t>Discuss scenarios from my team</a:t>
            </a:r>
          </a:p>
        </p:txBody>
      </p:sp>
      <p:sp>
        <p:nvSpPr>
          <p:cNvPr id="4" name="Slide Number Placeholder 3"/>
          <p:cNvSpPr>
            <a:spLocks noGrp="1"/>
          </p:cNvSpPr>
          <p:nvPr>
            <p:ph type="sldNum" sz="quarter" idx="5"/>
          </p:nvPr>
        </p:nvSpPr>
        <p:spPr/>
        <p:txBody>
          <a:bodyPr/>
          <a:lstStyle/>
          <a:p>
            <a:fld id="{EE28100C-CB37-4F8B-9913-4A0313A72149}" type="slidenum">
              <a:rPr lang="en-US" smtClean="0"/>
              <a:t>1</a:t>
            </a:fld>
            <a:endParaRPr lang="en-US"/>
          </a:p>
        </p:txBody>
      </p:sp>
    </p:spTree>
    <p:extLst>
      <p:ext uri="{BB962C8B-B14F-4D97-AF65-F5344CB8AC3E}">
        <p14:creationId xmlns:p14="http://schemas.microsoft.com/office/powerpoint/2010/main" val="2752968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History:</a:t>
            </a:r>
          </a:p>
          <a:p>
            <a:pPr marL="171450" indent="-171450">
              <a:buFont typeface="Arial" panose="020B0604020202020204" pitchFamily="34" charset="0"/>
              <a:buChar char="•"/>
            </a:pPr>
            <a:r>
              <a:rPr lang="en-US" dirty="0"/>
              <a:t>Bare metal deployment</a:t>
            </a:r>
          </a:p>
          <a:p>
            <a:pPr marL="171450" indent="-171450">
              <a:buFont typeface="Arial" panose="020B0604020202020204" pitchFamily="34" charset="0"/>
              <a:buChar char="•"/>
            </a:pPr>
            <a:r>
              <a:rPr lang="en-US" dirty="0"/>
              <a:t>VMs to abstract from metal</a:t>
            </a:r>
          </a:p>
          <a:p>
            <a:pPr marL="171450" indent="-171450">
              <a:buFont typeface="Arial" panose="020B0604020202020204" pitchFamily="34" charset="0"/>
              <a:buChar char="•"/>
            </a:pPr>
            <a:r>
              <a:rPr lang="en-US" dirty="0"/>
              <a:t>Hudson/CC -&gt; Jenkins for stability</a:t>
            </a:r>
          </a:p>
          <a:p>
            <a:pPr marL="171450" indent="-171450">
              <a:buFont typeface="Arial" panose="020B0604020202020204" pitchFamily="34" charset="0"/>
              <a:buChar char="•"/>
            </a:pPr>
            <a:r>
              <a:rPr lang="en-US" dirty="0"/>
              <a:t>Chef/Puppet for multiple components, desired state</a:t>
            </a:r>
          </a:p>
          <a:p>
            <a:pPr marL="171450" indent="-171450">
              <a:buFont typeface="Arial" panose="020B0604020202020204" pitchFamily="34" charset="0"/>
              <a:buChar char="•"/>
            </a:pPr>
            <a:r>
              <a:rPr lang="en-US" dirty="0"/>
              <a:t>Containerization w/ Vagrant &amp; Docker</a:t>
            </a:r>
          </a:p>
          <a:p>
            <a:pPr marL="171450" indent="-171450">
              <a:buFont typeface="Arial" panose="020B0604020202020204" pitchFamily="34" charset="0"/>
              <a:buChar char="•"/>
            </a:pPr>
            <a:r>
              <a:rPr lang="en-US" dirty="0"/>
              <a:t>Multi-container w/ Mesos, Swarm, K8s</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10</a:t>
            </a:fld>
            <a:endParaRPr lang="en-US"/>
          </a:p>
        </p:txBody>
      </p:sp>
    </p:spTree>
    <p:extLst>
      <p:ext uri="{BB962C8B-B14F-4D97-AF65-F5344CB8AC3E}">
        <p14:creationId xmlns:p14="http://schemas.microsoft.com/office/powerpoint/2010/main" val="19466843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a:t>
            </a:r>
          </a:p>
          <a:p>
            <a:pPr marL="171450" indent="-171450">
              <a:buFont typeface="Arial" panose="020B0604020202020204" pitchFamily="34" charset="0"/>
              <a:buChar char="•"/>
            </a:pPr>
            <a:r>
              <a:rPr lang="en-US" dirty="0"/>
              <a:t>Git to control infra</a:t>
            </a:r>
          </a:p>
          <a:p>
            <a:pPr marL="171450" indent="-171450">
              <a:buFont typeface="Arial" panose="020B0604020202020204" pitchFamily="34" charset="0"/>
              <a:buChar char="•"/>
            </a:pPr>
            <a:r>
              <a:rPr lang="en-US" dirty="0"/>
              <a:t>Docker all the things</a:t>
            </a:r>
          </a:p>
          <a:p>
            <a:pPr marL="171450" indent="-171450">
              <a:buFont typeface="Arial" panose="020B0604020202020204" pitchFamily="34" charset="0"/>
              <a:buChar char="•"/>
            </a:pPr>
            <a:r>
              <a:rPr lang="en-US" dirty="0"/>
              <a:t>K8s for scale</a:t>
            </a:r>
          </a:p>
          <a:p>
            <a:pPr marL="171450" indent="-171450">
              <a:buFont typeface="Arial" panose="020B0604020202020204" pitchFamily="34" charset="0"/>
              <a:buChar char="•"/>
            </a:pPr>
            <a:r>
              <a:rPr lang="en-US" dirty="0"/>
              <a:t>Microservices for sanity</a:t>
            </a:r>
          </a:p>
          <a:p>
            <a:pPr marL="171450" indent="-171450">
              <a:buFont typeface="Arial" panose="020B0604020202020204" pitchFamily="34" charset="0"/>
              <a:buChar char="•"/>
            </a:pPr>
            <a:r>
              <a:rPr lang="en-US" dirty="0"/>
              <a:t>CI/CD for repeatability</a:t>
            </a:r>
          </a:p>
          <a:p>
            <a:pPr marL="0" indent="0">
              <a:buFont typeface="Arial" panose="020B0604020202020204" pitchFamily="34" charset="0"/>
              <a:buNone/>
            </a:pPr>
            <a:r>
              <a:rPr lang="en-US" dirty="0"/>
              <a:t>Easy to inherit from others, manage and deploy entire clusters with a git push</a:t>
            </a:r>
          </a:p>
        </p:txBody>
      </p:sp>
      <p:sp>
        <p:nvSpPr>
          <p:cNvPr id="4" name="Slide Number Placeholder 3"/>
          <p:cNvSpPr>
            <a:spLocks noGrp="1"/>
          </p:cNvSpPr>
          <p:nvPr>
            <p:ph type="sldNum" sz="quarter" idx="5"/>
          </p:nvPr>
        </p:nvSpPr>
        <p:spPr/>
        <p:txBody>
          <a:bodyPr/>
          <a:lstStyle/>
          <a:p>
            <a:fld id="{EE28100C-CB37-4F8B-9913-4A0313A72149}" type="slidenum">
              <a:rPr lang="en-US" smtClean="0"/>
              <a:t>11</a:t>
            </a:fld>
            <a:endParaRPr lang="en-US"/>
          </a:p>
        </p:txBody>
      </p:sp>
    </p:spTree>
    <p:extLst>
      <p:ext uri="{BB962C8B-B14F-4D97-AF65-F5344CB8AC3E}">
        <p14:creationId xmlns:p14="http://schemas.microsoft.com/office/powerpoint/2010/main" val="784276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DevOps change in the face of IoT and Edge development?</a:t>
            </a:r>
          </a:p>
        </p:txBody>
      </p:sp>
      <p:sp>
        <p:nvSpPr>
          <p:cNvPr id="4" name="Slide Number Placeholder 3"/>
          <p:cNvSpPr>
            <a:spLocks noGrp="1"/>
          </p:cNvSpPr>
          <p:nvPr>
            <p:ph type="sldNum" sz="quarter" idx="5"/>
          </p:nvPr>
        </p:nvSpPr>
        <p:spPr/>
        <p:txBody>
          <a:bodyPr/>
          <a:lstStyle/>
          <a:p>
            <a:fld id="{EE28100C-CB37-4F8B-9913-4A0313A72149}" type="slidenum">
              <a:rPr lang="en-US" smtClean="0"/>
              <a:t>12</a:t>
            </a:fld>
            <a:endParaRPr lang="en-US"/>
          </a:p>
        </p:txBody>
      </p:sp>
    </p:spTree>
    <p:extLst>
      <p:ext uri="{BB962C8B-B14F-4D97-AF65-F5344CB8AC3E}">
        <p14:creationId xmlns:p14="http://schemas.microsoft.com/office/powerpoint/2010/main" val="2322323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Constraints of edge devices</a:t>
            </a:r>
          </a:p>
          <a:p>
            <a:pPr marL="171450" indent="-171450">
              <a:buFont typeface="Arial" panose="020B0604020202020204" pitchFamily="34" charset="0"/>
              <a:buChar char="•"/>
            </a:pPr>
            <a:r>
              <a:rPr lang="en-US" dirty="0"/>
              <a:t>Sweeping deployment landscape</a:t>
            </a:r>
          </a:p>
        </p:txBody>
      </p:sp>
      <p:sp>
        <p:nvSpPr>
          <p:cNvPr id="4" name="Slide Number Placeholder 3"/>
          <p:cNvSpPr>
            <a:spLocks noGrp="1"/>
          </p:cNvSpPr>
          <p:nvPr>
            <p:ph type="sldNum" sz="quarter" idx="5"/>
          </p:nvPr>
        </p:nvSpPr>
        <p:spPr/>
        <p:txBody>
          <a:bodyPr/>
          <a:lstStyle/>
          <a:p>
            <a:fld id="{EE28100C-CB37-4F8B-9913-4A0313A72149}" type="slidenum">
              <a:rPr lang="en-US" smtClean="0"/>
              <a:t>13</a:t>
            </a:fld>
            <a:endParaRPr lang="en-US"/>
          </a:p>
        </p:txBody>
      </p:sp>
    </p:spTree>
    <p:extLst>
      <p:ext uri="{BB962C8B-B14F-4D97-AF65-F5344CB8AC3E}">
        <p14:creationId xmlns:p14="http://schemas.microsoft.com/office/powerpoint/2010/main" val="777071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surface impacts ML capabilities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71BBC-EEFD-5D4F-90AC-087E76608A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579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“repeatability” change with probabilistic code?</a:t>
            </a:r>
          </a:p>
        </p:txBody>
      </p:sp>
      <p:sp>
        <p:nvSpPr>
          <p:cNvPr id="4" name="Slide Number Placeholder 3"/>
          <p:cNvSpPr>
            <a:spLocks noGrp="1"/>
          </p:cNvSpPr>
          <p:nvPr>
            <p:ph type="sldNum" sz="quarter" idx="5"/>
          </p:nvPr>
        </p:nvSpPr>
        <p:spPr/>
        <p:txBody>
          <a:bodyPr/>
          <a:lstStyle/>
          <a:p>
            <a:fld id="{EE28100C-CB37-4F8B-9913-4A0313A72149}" type="slidenum">
              <a:rPr lang="en-US" smtClean="0"/>
              <a:t>15</a:t>
            </a:fld>
            <a:endParaRPr lang="en-US"/>
          </a:p>
        </p:txBody>
      </p:sp>
    </p:spTree>
    <p:extLst>
      <p:ext uri="{BB962C8B-B14F-4D97-AF65-F5344CB8AC3E}">
        <p14:creationId xmlns:p14="http://schemas.microsoft.com/office/powerpoint/2010/main" val="91224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16</a:t>
            </a:fld>
            <a:endParaRPr lang="en-US"/>
          </a:p>
        </p:txBody>
      </p:sp>
    </p:spTree>
    <p:extLst>
      <p:ext uri="{BB962C8B-B14F-4D97-AF65-F5344CB8AC3E}">
        <p14:creationId xmlns:p14="http://schemas.microsoft.com/office/powerpoint/2010/main" val="477664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Size of models, on disk, in memory</a:t>
            </a:r>
          </a:p>
          <a:p>
            <a:pPr marL="171450" indent="-171450">
              <a:buFont typeface="Arial" panose="020B0604020202020204" pitchFamily="34" charset="0"/>
              <a:buChar char="•"/>
            </a:pPr>
            <a:r>
              <a:rPr lang="en-US" dirty="0"/>
              <a:t>Monitoring – performance, drift</a:t>
            </a:r>
          </a:p>
          <a:p>
            <a:pPr marL="171450" indent="-171450">
              <a:buFont typeface="Arial" panose="020B0604020202020204" pitchFamily="34" charset="0"/>
              <a:buChar char="•"/>
            </a:pPr>
            <a:r>
              <a:rPr lang="en-US" dirty="0"/>
              <a:t>Flighting – comparing performance, active learning</a:t>
            </a:r>
          </a:p>
        </p:txBody>
      </p:sp>
      <p:sp>
        <p:nvSpPr>
          <p:cNvPr id="4" name="Slide Number Placeholder 3"/>
          <p:cNvSpPr>
            <a:spLocks noGrp="1"/>
          </p:cNvSpPr>
          <p:nvPr>
            <p:ph type="sldNum" sz="quarter" idx="5"/>
          </p:nvPr>
        </p:nvSpPr>
        <p:spPr/>
        <p:txBody>
          <a:bodyPr/>
          <a:lstStyle/>
          <a:p>
            <a:fld id="{EE28100C-CB37-4F8B-9913-4A0313A72149}" type="slidenum">
              <a:rPr lang="en-US" smtClean="0"/>
              <a:t>17</a:t>
            </a:fld>
            <a:endParaRPr lang="en-US"/>
          </a:p>
        </p:txBody>
      </p:sp>
    </p:spTree>
    <p:extLst>
      <p:ext uri="{BB962C8B-B14F-4D97-AF65-F5344CB8AC3E}">
        <p14:creationId xmlns:p14="http://schemas.microsoft.com/office/powerpoint/2010/main" val="1508988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18</a:t>
            </a:fld>
            <a:endParaRPr lang="en-US"/>
          </a:p>
        </p:txBody>
      </p:sp>
    </p:spTree>
    <p:extLst>
      <p:ext uri="{BB962C8B-B14F-4D97-AF65-F5344CB8AC3E}">
        <p14:creationId xmlns:p14="http://schemas.microsoft.com/office/powerpoint/2010/main" val="261839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Beware leaking training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Track from dataset to deployed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GDPR and scrubbing user data</a:t>
            </a:r>
          </a:p>
        </p:txBody>
      </p:sp>
      <p:sp>
        <p:nvSpPr>
          <p:cNvPr id="4" name="Slide Number Placeholder 3"/>
          <p:cNvSpPr>
            <a:spLocks noGrp="1"/>
          </p:cNvSpPr>
          <p:nvPr>
            <p:ph type="sldNum" sz="quarter" idx="5"/>
          </p:nvPr>
        </p:nvSpPr>
        <p:spPr/>
        <p:txBody>
          <a:bodyPr/>
          <a:lstStyle/>
          <a:p>
            <a:fld id="{EE28100C-CB37-4F8B-9913-4A0313A72149}" type="slidenum">
              <a:rPr lang="en-US" smtClean="0"/>
              <a:t>19</a:t>
            </a:fld>
            <a:endParaRPr lang="en-US"/>
          </a:p>
        </p:txBody>
      </p:sp>
    </p:spTree>
    <p:extLst>
      <p:ext uri="{BB962C8B-B14F-4D97-AF65-F5344CB8AC3E}">
        <p14:creationId xmlns:p14="http://schemas.microsoft.com/office/powerpoint/2010/main" val="63180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pPr marL="171450" indent="-171450">
              <a:buFont typeface="Arial" panose="020B0604020202020204" pitchFamily="34" charset="0"/>
              <a:buChar char="•"/>
            </a:pPr>
            <a:r>
              <a:rPr lang="en-US" dirty="0"/>
              <a:t>Current State</a:t>
            </a:r>
          </a:p>
          <a:p>
            <a:pPr marL="171450" indent="-171450">
              <a:buFont typeface="Arial" panose="020B0604020202020204" pitchFamily="34" charset="0"/>
              <a:buChar char="•"/>
            </a:pPr>
            <a:r>
              <a:rPr lang="en-US" dirty="0"/>
              <a:t>DevOps, IoT Ops, ML Ops</a:t>
            </a:r>
          </a:p>
          <a:p>
            <a:pPr marL="171450" indent="-171450">
              <a:buFont typeface="Arial" panose="020B0604020202020204" pitchFamily="34" charset="0"/>
              <a:buChar char="•"/>
            </a:pPr>
            <a:r>
              <a:rPr lang="en-US" dirty="0"/>
              <a:t>Real World Scenarios</a:t>
            </a:r>
          </a:p>
          <a:p>
            <a:pPr marL="171450" indent="-171450">
              <a:buFont typeface="Arial" panose="020B0604020202020204" pitchFamily="34" charset="0"/>
              <a:buChar char="•"/>
            </a:pPr>
            <a:r>
              <a:rPr lang="en-US" dirty="0"/>
              <a:t>The Future</a:t>
            </a:r>
          </a:p>
        </p:txBody>
      </p:sp>
      <p:sp>
        <p:nvSpPr>
          <p:cNvPr id="4" name="Slide Number Placeholder 3"/>
          <p:cNvSpPr>
            <a:spLocks noGrp="1"/>
          </p:cNvSpPr>
          <p:nvPr>
            <p:ph type="sldNum" sz="quarter" idx="5"/>
          </p:nvPr>
        </p:nvSpPr>
        <p:spPr/>
        <p:txBody>
          <a:bodyPr/>
          <a:lstStyle/>
          <a:p>
            <a:fld id="{EE28100C-CB37-4F8B-9913-4A0313A72149}" type="slidenum">
              <a:rPr lang="en-US" smtClean="0"/>
              <a:t>2</a:t>
            </a:fld>
            <a:endParaRPr lang="en-US"/>
          </a:p>
        </p:txBody>
      </p:sp>
    </p:spTree>
    <p:extLst>
      <p:ext uri="{BB962C8B-B14F-4D97-AF65-F5344CB8AC3E}">
        <p14:creationId xmlns:p14="http://schemas.microsoft.com/office/powerpoint/2010/main" val="820980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Source + Infra</a:t>
            </a:r>
          </a:p>
          <a:p>
            <a:pPr marL="171450" indent="-171450">
              <a:buFont typeface="Arial" panose="020B0604020202020204" pitchFamily="34" charset="0"/>
              <a:buChar char="•"/>
            </a:pPr>
            <a:r>
              <a:rPr lang="en-US" dirty="0"/>
              <a:t>Data + dictionaries</a:t>
            </a:r>
          </a:p>
          <a:p>
            <a:pPr marL="171450" indent="-171450">
              <a:buFont typeface="Arial" panose="020B0604020202020204" pitchFamily="34" charset="0"/>
              <a:buChar char="•"/>
            </a:pPr>
            <a:r>
              <a:rPr lang="en-US" dirty="0"/>
              <a:t>Train/test/validation split logic + random seeds</a:t>
            </a:r>
          </a:p>
          <a:p>
            <a:pPr marL="171450" indent="-171450">
              <a:buFont typeface="Arial" panose="020B0604020202020204" pitchFamily="34" charset="0"/>
              <a:buChar char="•"/>
            </a:pPr>
            <a:r>
              <a:rPr lang="en-US" dirty="0"/>
              <a:t>Models (traceable back to data, with performance metrics)</a:t>
            </a:r>
          </a:p>
          <a:p>
            <a:pPr marL="171450" indent="-171450">
              <a:buFont typeface="Arial" panose="020B0604020202020204" pitchFamily="34" charset="0"/>
              <a:buChar char="•"/>
            </a:pPr>
            <a:r>
              <a:rPr lang="en-US" dirty="0"/>
              <a:t>Experiments + feature engineering</a:t>
            </a:r>
          </a:p>
          <a:p>
            <a:pPr marL="0" indent="0">
              <a:buFont typeface="Arial" panose="020B0604020202020204" pitchFamily="34" charset="0"/>
              <a:buNone/>
            </a:pPr>
            <a:r>
              <a:rPr lang="en-US" dirty="0"/>
              <a:t>We’ve mainly used Azure ML, </a:t>
            </a:r>
            <a:r>
              <a:rPr lang="en-US" dirty="0" err="1"/>
              <a:t>DataBricks</a:t>
            </a:r>
            <a:r>
              <a:rPr lang="en-US" dirty="0"/>
              <a:t>, and </a:t>
            </a:r>
            <a:r>
              <a:rPr lang="en-US" dirty="0" err="1"/>
              <a:t>MLFlow</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11/18/2019 16:32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86517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world scenarios from my team</a:t>
            </a:r>
          </a:p>
        </p:txBody>
      </p:sp>
      <p:sp>
        <p:nvSpPr>
          <p:cNvPr id="4" name="Slide Number Placeholder 3"/>
          <p:cNvSpPr>
            <a:spLocks noGrp="1"/>
          </p:cNvSpPr>
          <p:nvPr>
            <p:ph type="sldNum" sz="quarter" idx="5"/>
          </p:nvPr>
        </p:nvSpPr>
        <p:spPr/>
        <p:txBody>
          <a:bodyPr/>
          <a:lstStyle/>
          <a:p>
            <a:fld id="{EE28100C-CB37-4F8B-9913-4A0313A72149}" type="slidenum">
              <a:rPr lang="en-US" smtClean="0"/>
              <a:t>21</a:t>
            </a:fld>
            <a:endParaRPr lang="en-US"/>
          </a:p>
        </p:txBody>
      </p:sp>
    </p:spTree>
    <p:extLst>
      <p:ext uri="{BB962C8B-B14F-4D97-AF65-F5344CB8AC3E}">
        <p14:creationId xmlns:p14="http://schemas.microsoft.com/office/powerpoint/2010/main" val="404422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Strategic partners</a:t>
            </a:r>
          </a:p>
          <a:p>
            <a:pPr marL="171450" indent="-171450">
              <a:buFont typeface="Arial" panose="020B0604020202020204" pitchFamily="34" charset="0"/>
              <a:buChar char="•"/>
            </a:pPr>
            <a:r>
              <a:rPr lang="en-US" dirty="0"/>
              <a:t>Code-with + DS-with</a:t>
            </a:r>
          </a:p>
          <a:p>
            <a:pPr marL="171450" indent="-171450">
              <a:buFont typeface="Arial" panose="020B0604020202020204" pitchFamily="34" charset="0"/>
              <a:buChar char="•"/>
            </a:pPr>
            <a:r>
              <a:rPr lang="en-US" dirty="0"/>
              <a:t>Broad depth</a:t>
            </a:r>
          </a:p>
          <a:p>
            <a:pPr marL="171450" indent="-171450">
              <a:buFont typeface="Arial" panose="020B0604020202020204" pitchFamily="34" charset="0"/>
              <a:buChar char="•"/>
            </a:pPr>
            <a:r>
              <a:rPr lang="en-US" dirty="0"/>
              <a:t>Cross-domain, shallow + deep</a:t>
            </a:r>
          </a:p>
          <a:p>
            <a:pPr marL="171450" indent="-171450">
              <a:buFont typeface="Arial" panose="020B0604020202020204" pitchFamily="34" charset="0"/>
              <a:buChar char="•"/>
            </a:pPr>
            <a:r>
              <a:rPr lang="en-US" dirty="0"/>
              <a:t>Azure unlock, product feedback, open source</a:t>
            </a:r>
          </a:p>
        </p:txBody>
      </p:sp>
      <p:sp>
        <p:nvSpPr>
          <p:cNvPr id="4" name="Slide Number Placeholder 3"/>
          <p:cNvSpPr>
            <a:spLocks noGrp="1"/>
          </p:cNvSpPr>
          <p:nvPr>
            <p:ph type="sldNum" sz="quarter" idx="5"/>
          </p:nvPr>
        </p:nvSpPr>
        <p:spPr/>
        <p:txBody>
          <a:bodyPr/>
          <a:lstStyle/>
          <a:p>
            <a:fld id="{EE28100C-CB37-4F8B-9913-4A0313A72149}" type="slidenum">
              <a:rPr lang="en-US" smtClean="0"/>
              <a:t>22</a:t>
            </a:fld>
            <a:endParaRPr lang="en-US"/>
          </a:p>
        </p:txBody>
      </p:sp>
    </p:spTree>
    <p:extLst>
      <p:ext uri="{BB962C8B-B14F-4D97-AF65-F5344CB8AC3E}">
        <p14:creationId xmlns:p14="http://schemas.microsoft.com/office/powerpoint/2010/main" val="241446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Purple martin history</a:t>
            </a:r>
          </a:p>
          <a:p>
            <a:pPr marL="171450" indent="-171450">
              <a:buFont typeface="Arial" panose="020B0604020202020204" pitchFamily="34" charset="0"/>
              <a:buChar char="•"/>
            </a:pPr>
            <a:r>
              <a:rPr lang="en-US" dirty="0"/>
              <a:t>Extreme deployment scenario</a:t>
            </a:r>
          </a:p>
          <a:p>
            <a:pPr marL="171450" indent="-171450">
              <a:buFont typeface="Arial" panose="020B0604020202020204" pitchFamily="34" charset="0"/>
              <a:buChar char="•"/>
            </a:pPr>
            <a:r>
              <a:rPr lang="en-US" dirty="0"/>
              <a:t>Safe for the birds</a:t>
            </a:r>
          </a:p>
        </p:txBody>
      </p:sp>
      <p:sp>
        <p:nvSpPr>
          <p:cNvPr id="4" name="Slide Number Placeholder 3"/>
          <p:cNvSpPr>
            <a:spLocks noGrp="1"/>
          </p:cNvSpPr>
          <p:nvPr>
            <p:ph type="sldNum" sz="quarter" idx="5"/>
          </p:nvPr>
        </p:nvSpPr>
        <p:spPr/>
        <p:txBody>
          <a:bodyPr/>
          <a:lstStyle/>
          <a:p>
            <a:fld id="{EE28100C-CB37-4F8B-9913-4A0313A72149}" type="slidenum">
              <a:rPr lang="en-US" smtClean="0"/>
              <a:t>23</a:t>
            </a:fld>
            <a:endParaRPr lang="en-US"/>
          </a:p>
        </p:txBody>
      </p:sp>
    </p:spTree>
    <p:extLst>
      <p:ext uri="{BB962C8B-B14F-4D97-AF65-F5344CB8AC3E}">
        <p14:creationId xmlns:p14="http://schemas.microsoft.com/office/powerpoint/2010/main" val="1779385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In-nest w/ IR</a:t>
            </a:r>
          </a:p>
          <a:p>
            <a:pPr marL="171450" indent="-171450">
              <a:buFont typeface="Arial" panose="020B0604020202020204" pitchFamily="34" charset="0"/>
              <a:buChar char="•"/>
            </a:pPr>
            <a:r>
              <a:rPr lang="en-US" dirty="0"/>
              <a:t>On-nest</a:t>
            </a:r>
          </a:p>
          <a:p>
            <a:pPr marL="171450" indent="-171450">
              <a:buFont typeface="Arial" panose="020B0604020202020204" pitchFamily="34" charset="0"/>
              <a:buChar char="•"/>
            </a:pPr>
            <a:r>
              <a:rPr lang="en-US" dirty="0"/>
              <a:t>360 + PTZ + Jetson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ELL for compression</a:t>
            </a:r>
          </a:p>
          <a:p>
            <a:pPr marL="171450" indent="-171450">
              <a:buFont typeface="Arial" panose="020B0604020202020204" pitchFamily="34" charset="0"/>
              <a:buChar char="•"/>
            </a:pPr>
            <a:r>
              <a:rPr lang="en-US" dirty="0"/>
              <a:t>Devices self-bootstrapping, self-updating</a:t>
            </a:r>
          </a:p>
        </p:txBody>
      </p:sp>
      <p:sp>
        <p:nvSpPr>
          <p:cNvPr id="4" name="Slide Number Placeholder 3"/>
          <p:cNvSpPr>
            <a:spLocks noGrp="1"/>
          </p:cNvSpPr>
          <p:nvPr>
            <p:ph type="sldNum" sz="quarter" idx="5"/>
          </p:nvPr>
        </p:nvSpPr>
        <p:spPr/>
        <p:txBody>
          <a:bodyPr/>
          <a:lstStyle/>
          <a:p>
            <a:fld id="{EE28100C-CB37-4F8B-9913-4A0313A72149}" type="slidenum">
              <a:rPr lang="en-US" smtClean="0"/>
              <a:t>24</a:t>
            </a:fld>
            <a:endParaRPr lang="en-US"/>
          </a:p>
        </p:txBody>
      </p:sp>
    </p:spTree>
    <p:extLst>
      <p:ext uri="{BB962C8B-B14F-4D97-AF65-F5344CB8AC3E}">
        <p14:creationId xmlns:p14="http://schemas.microsoft.com/office/powerpoint/2010/main" val="176037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IR camera for bird/egg development in-nest</a:t>
            </a:r>
          </a:p>
          <a:p>
            <a:pPr marL="171450" indent="-171450">
              <a:buFont typeface="Arial" panose="020B0604020202020204" pitchFamily="34" charset="0"/>
              <a:buChar char="•"/>
            </a:pPr>
            <a:r>
              <a:rPr lang="en-US" dirty="0"/>
              <a:t>Sensors in-nest + out</a:t>
            </a:r>
          </a:p>
          <a:p>
            <a:pPr marL="171450" indent="-171450">
              <a:buFont typeface="Arial" panose="020B0604020202020204" pitchFamily="34" charset="0"/>
              <a:buChar char="•"/>
            </a:pPr>
            <a:r>
              <a:rPr lang="en-US" dirty="0"/>
              <a:t>Rolling buffer + keyframes determine upload</a:t>
            </a:r>
          </a:p>
        </p:txBody>
      </p:sp>
      <p:sp>
        <p:nvSpPr>
          <p:cNvPr id="4" name="Slide Number Placeholder 3"/>
          <p:cNvSpPr>
            <a:spLocks noGrp="1"/>
          </p:cNvSpPr>
          <p:nvPr>
            <p:ph type="sldNum" sz="quarter" idx="5"/>
          </p:nvPr>
        </p:nvSpPr>
        <p:spPr/>
        <p:txBody>
          <a:bodyPr/>
          <a:lstStyle/>
          <a:p>
            <a:fld id="{EE28100C-CB37-4F8B-9913-4A0313A72149}" type="slidenum">
              <a:rPr lang="en-US" smtClean="0"/>
              <a:t>25</a:t>
            </a:fld>
            <a:endParaRPr lang="en-US"/>
          </a:p>
        </p:txBody>
      </p:sp>
    </p:spTree>
    <p:extLst>
      <p:ext uri="{BB962C8B-B14F-4D97-AF65-F5344CB8AC3E}">
        <p14:creationId xmlns:p14="http://schemas.microsoft.com/office/powerpoint/2010/main" val="950294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Sometimes cloud-based models are best</a:t>
            </a:r>
          </a:p>
          <a:p>
            <a:pPr marL="171450" indent="-171450">
              <a:buFont typeface="Arial" panose="020B0604020202020204" pitchFamily="34" charset="0"/>
              <a:buChar char="•"/>
            </a:pPr>
            <a:r>
              <a:rPr lang="en-US" dirty="0"/>
              <a:t>Quick iteration, great for revisiting old data w/ new models</a:t>
            </a:r>
          </a:p>
          <a:p>
            <a:pPr marL="171450" indent="-171450">
              <a:buFont typeface="Arial" panose="020B0604020202020204" pitchFamily="34" charset="0"/>
              <a:buChar char="•"/>
            </a:pPr>
            <a:r>
              <a:rPr lang="en-US" dirty="0"/>
              <a:t>Eventual goal = on-device deployment for real-time anti-poaching action</a:t>
            </a:r>
          </a:p>
        </p:txBody>
      </p:sp>
      <p:sp>
        <p:nvSpPr>
          <p:cNvPr id="4" name="Slide Number Placeholder 3"/>
          <p:cNvSpPr>
            <a:spLocks noGrp="1"/>
          </p:cNvSpPr>
          <p:nvPr>
            <p:ph type="sldNum" sz="quarter" idx="5"/>
          </p:nvPr>
        </p:nvSpPr>
        <p:spPr/>
        <p:txBody>
          <a:bodyPr/>
          <a:lstStyle/>
          <a:p>
            <a:fld id="{EE28100C-CB37-4F8B-9913-4A0313A72149}" type="slidenum">
              <a:rPr lang="en-US" smtClean="0"/>
              <a:t>26</a:t>
            </a:fld>
            <a:endParaRPr lang="en-US"/>
          </a:p>
        </p:txBody>
      </p:sp>
    </p:spTree>
    <p:extLst>
      <p:ext uri="{BB962C8B-B14F-4D97-AF65-F5344CB8AC3E}">
        <p14:creationId xmlns:p14="http://schemas.microsoft.com/office/powerpoint/2010/main" val="3303269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App-based models w/ ONNX</a:t>
            </a:r>
          </a:p>
          <a:p>
            <a:pPr marL="171450" indent="-171450">
              <a:buFont typeface="Arial" panose="020B0604020202020204" pitchFamily="34" charset="0"/>
              <a:buChar char="•"/>
            </a:pPr>
            <a:r>
              <a:rPr lang="en-US" dirty="0"/>
              <a:t>Prove out platform hardware, skillset of Panasonic </a:t>
            </a:r>
            <a:r>
              <a:rPr lang="en-US" dirty="0" err="1"/>
              <a:t>devs</a:t>
            </a:r>
            <a:r>
              <a:rPr lang="en-US" dirty="0"/>
              <a:t>/DS</a:t>
            </a:r>
          </a:p>
          <a:p>
            <a:pPr marL="171450" indent="-171450">
              <a:buFont typeface="Arial" panose="020B0604020202020204" pitchFamily="34" charset="0"/>
              <a:buChar char="•"/>
            </a:pPr>
            <a:r>
              <a:rPr lang="en-US" dirty="0"/>
              <a:t>Simple models can bring large gains</a:t>
            </a:r>
          </a:p>
        </p:txBody>
      </p:sp>
      <p:sp>
        <p:nvSpPr>
          <p:cNvPr id="4" name="Slide Number Placeholder 3"/>
          <p:cNvSpPr>
            <a:spLocks noGrp="1"/>
          </p:cNvSpPr>
          <p:nvPr>
            <p:ph type="sldNum" sz="quarter" idx="5"/>
          </p:nvPr>
        </p:nvSpPr>
        <p:spPr/>
        <p:txBody>
          <a:bodyPr/>
          <a:lstStyle/>
          <a:p>
            <a:fld id="{EE28100C-CB37-4F8B-9913-4A0313A72149}" type="slidenum">
              <a:rPr lang="en-US" smtClean="0"/>
              <a:t>27</a:t>
            </a:fld>
            <a:endParaRPr lang="en-US"/>
          </a:p>
        </p:txBody>
      </p:sp>
    </p:spTree>
    <p:extLst>
      <p:ext uri="{BB962C8B-B14F-4D97-AF65-F5344CB8AC3E}">
        <p14:creationId xmlns:p14="http://schemas.microsoft.com/office/powerpoint/2010/main" val="183123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Training code or data changes trigger a training build</a:t>
            </a:r>
          </a:p>
          <a:p>
            <a:pPr marL="171450" indent="-171450">
              <a:buFont typeface="Arial" panose="020B0604020202020204" pitchFamily="34" charset="0"/>
              <a:buChar char="•"/>
            </a:pPr>
            <a:r>
              <a:rPr lang="en-AU" dirty="0"/>
              <a:t>If new model outperforms, register</a:t>
            </a:r>
          </a:p>
          <a:p>
            <a:pPr marL="171450" indent="-171450">
              <a:buFont typeface="Arial" panose="020B0604020202020204" pitchFamily="34" charset="0"/>
              <a:buChar char="•"/>
            </a:pPr>
            <a:r>
              <a:rPr lang="en-AU" dirty="0"/>
              <a:t>Deploy to device from cloud, test SLA</a:t>
            </a:r>
          </a:p>
          <a:p>
            <a:pPr marL="171450" indent="-171450">
              <a:buFont typeface="Arial" panose="020B0604020202020204" pitchFamily="34" charset="0"/>
              <a:buChar char="•"/>
            </a:pPr>
            <a:r>
              <a:rPr lang="en-AU" dirty="0"/>
              <a:t>ONNX issues, so short-term mitigate w/ Flask</a:t>
            </a:r>
          </a:p>
        </p:txBody>
      </p:sp>
      <p:sp>
        <p:nvSpPr>
          <p:cNvPr id="4" name="Slide Number Placeholder 3"/>
          <p:cNvSpPr>
            <a:spLocks noGrp="1"/>
          </p:cNvSpPr>
          <p:nvPr>
            <p:ph type="sldNum" sz="quarter" idx="5"/>
          </p:nvPr>
        </p:nvSpPr>
        <p:spPr/>
        <p:txBody>
          <a:bodyPr/>
          <a:lstStyle/>
          <a:p>
            <a:fld id="{CBBF907A-2205-4BDA-9FD0-9355FB057DBD}" type="slidenum">
              <a:rPr lang="en-AU" smtClean="0"/>
              <a:t>28</a:t>
            </a:fld>
            <a:endParaRPr lang="en-AU"/>
          </a:p>
        </p:txBody>
      </p:sp>
    </p:spTree>
    <p:extLst>
      <p:ext uri="{BB962C8B-B14F-4D97-AF65-F5344CB8AC3E}">
        <p14:creationId xmlns:p14="http://schemas.microsoft.com/office/powerpoint/2010/main" val="2323810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Heavy edge: GPU in on-ship DC</a:t>
            </a:r>
          </a:p>
          <a:p>
            <a:pPr marL="171450" indent="-171450">
              <a:buFont typeface="Arial" panose="020B0604020202020204" pitchFamily="34" charset="0"/>
              <a:buChar char="•"/>
            </a:pPr>
            <a:r>
              <a:rPr lang="en-US" dirty="0"/>
              <a:t>Good, but very intermittent connectivity</a:t>
            </a:r>
          </a:p>
        </p:txBody>
      </p:sp>
      <p:sp>
        <p:nvSpPr>
          <p:cNvPr id="4" name="Slide Number Placeholder 3"/>
          <p:cNvSpPr>
            <a:spLocks noGrp="1"/>
          </p:cNvSpPr>
          <p:nvPr>
            <p:ph type="sldNum" sz="quarter" idx="5"/>
          </p:nvPr>
        </p:nvSpPr>
        <p:spPr/>
        <p:txBody>
          <a:bodyPr/>
          <a:lstStyle/>
          <a:p>
            <a:fld id="{EE28100C-CB37-4F8B-9913-4A0313A72149}" type="slidenum">
              <a:rPr lang="en-US" smtClean="0"/>
              <a:t>29</a:t>
            </a:fld>
            <a:endParaRPr lang="en-US"/>
          </a:p>
        </p:txBody>
      </p:sp>
    </p:spTree>
    <p:extLst>
      <p:ext uri="{BB962C8B-B14F-4D97-AF65-F5344CB8AC3E}">
        <p14:creationId xmlns:p14="http://schemas.microsoft.com/office/powerpoint/2010/main" val="276194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3</a:t>
            </a:fld>
            <a:endParaRPr lang="en-US"/>
          </a:p>
        </p:txBody>
      </p:sp>
    </p:spTree>
    <p:extLst>
      <p:ext uri="{BB962C8B-B14F-4D97-AF65-F5344CB8AC3E}">
        <p14:creationId xmlns:p14="http://schemas.microsoft.com/office/powerpoint/2010/main" val="2183389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IoT Edge</a:t>
            </a:r>
          </a:p>
          <a:p>
            <a:pPr marL="171450" indent="-171450">
              <a:buFont typeface="Arial" panose="020B0604020202020204" pitchFamily="34" charset="0"/>
              <a:buChar char="•"/>
            </a:pPr>
            <a:r>
              <a:rPr lang="en-US" dirty="0"/>
              <a:t>If not</a:t>
            </a:r>
          </a:p>
          <a:p>
            <a:pPr marL="628650" lvl="1" indent="-171450">
              <a:buFont typeface="Arial" panose="020B0604020202020204" pitchFamily="34" charset="0"/>
              <a:buChar char="•"/>
            </a:pPr>
            <a:r>
              <a:rPr lang="en-US" dirty="0"/>
              <a:t>Intermittent connectivity</a:t>
            </a:r>
          </a:p>
          <a:p>
            <a:pPr marL="628650" lvl="1" indent="-171450">
              <a:buFont typeface="Arial" panose="020B0604020202020204" pitchFamily="34" charset="0"/>
              <a:buChar char="•"/>
            </a:pPr>
            <a:r>
              <a:rPr lang="en-US" dirty="0"/>
              <a:t>Local storage + monitoring of such</a:t>
            </a:r>
          </a:p>
          <a:p>
            <a:pPr marL="628650" lvl="1" indent="-171450">
              <a:buFont typeface="Arial" panose="020B0604020202020204" pitchFamily="34" charset="0"/>
              <a:buChar char="•"/>
            </a:pPr>
            <a:r>
              <a:rPr lang="en-US" dirty="0"/>
              <a:t>Quick upload/download when triggered</a:t>
            </a:r>
          </a:p>
          <a:p>
            <a:pPr marL="171450" lvl="0" indent="-171450">
              <a:buFont typeface="Arial" panose="020B0604020202020204" pitchFamily="34" charset="0"/>
              <a:buChar char="•"/>
            </a:pPr>
            <a:r>
              <a:rPr lang="en-US" dirty="0"/>
              <a:t>No quantization/compression needed</a:t>
            </a:r>
          </a:p>
        </p:txBody>
      </p:sp>
      <p:sp>
        <p:nvSpPr>
          <p:cNvPr id="4" name="Slide Number Placeholder 3"/>
          <p:cNvSpPr>
            <a:spLocks noGrp="1"/>
          </p:cNvSpPr>
          <p:nvPr>
            <p:ph type="sldNum" sz="quarter" idx="5"/>
          </p:nvPr>
        </p:nvSpPr>
        <p:spPr/>
        <p:txBody>
          <a:bodyPr/>
          <a:lstStyle/>
          <a:p>
            <a:fld id="{EE28100C-CB37-4F8B-9913-4A0313A72149}" type="slidenum">
              <a:rPr lang="en-US" smtClean="0"/>
              <a:t>30</a:t>
            </a:fld>
            <a:endParaRPr lang="en-US"/>
          </a:p>
        </p:txBody>
      </p:sp>
    </p:spTree>
    <p:extLst>
      <p:ext uri="{BB962C8B-B14F-4D97-AF65-F5344CB8AC3E}">
        <p14:creationId xmlns:p14="http://schemas.microsoft.com/office/powerpoint/2010/main" val="2573120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there are a few other projects we’ve worked on or are currently working on where … we can’t really talk about them in any detail. However, the ones I’ve chosen and the general talking points I’ve covered deal with most of the issues we’ve encountered even in the projects we’re not allowed to talk about.</a:t>
            </a:r>
          </a:p>
        </p:txBody>
      </p:sp>
      <p:sp>
        <p:nvSpPr>
          <p:cNvPr id="4" name="Slide Number Placeholder 3"/>
          <p:cNvSpPr>
            <a:spLocks noGrp="1"/>
          </p:cNvSpPr>
          <p:nvPr>
            <p:ph type="sldNum" sz="quarter" idx="5"/>
          </p:nvPr>
        </p:nvSpPr>
        <p:spPr/>
        <p:txBody>
          <a:bodyPr/>
          <a:lstStyle/>
          <a:p>
            <a:fld id="{EE28100C-CB37-4F8B-9913-4A0313A72149}" type="slidenum">
              <a:rPr lang="en-US" smtClean="0"/>
              <a:t>31</a:t>
            </a:fld>
            <a:endParaRPr lang="en-US"/>
          </a:p>
        </p:txBody>
      </p:sp>
    </p:spTree>
    <p:extLst>
      <p:ext uri="{BB962C8B-B14F-4D97-AF65-F5344CB8AC3E}">
        <p14:creationId xmlns:p14="http://schemas.microsoft.com/office/powerpoint/2010/main" val="535421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32</a:t>
            </a:fld>
            <a:endParaRPr lang="en-US"/>
          </a:p>
        </p:txBody>
      </p:sp>
    </p:spTree>
    <p:extLst>
      <p:ext uri="{BB962C8B-B14F-4D97-AF65-F5344CB8AC3E}">
        <p14:creationId xmlns:p14="http://schemas.microsoft.com/office/powerpoint/2010/main" val="513488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33</a:t>
            </a:fld>
            <a:endParaRPr lang="en-US"/>
          </a:p>
        </p:txBody>
      </p:sp>
    </p:spTree>
    <p:extLst>
      <p:ext uri="{BB962C8B-B14F-4D97-AF65-F5344CB8AC3E}">
        <p14:creationId xmlns:p14="http://schemas.microsoft.com/office/powerpoint/2010/main" val="2432261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top reasons for model degradation</a:t>
            </a:r>
          </a:p>
          <a:p>
            <a:pPr marL="171450" indent="-171450">
              <a:buFont typeface="Arial" panose="020B0604020202020204" pitchFamily="34" charset="0"/>
              <a:buChar char="•"/>
            </a:pPr>
            <a:r>
              <a:rPr lang="en-US" dirty="0"/>
              <a:t>Hard to detect through manual observation</a:t>
            </a:r>
          </a:p>
        </p:txBody>
      </p:sp>
      <p:sp>
        <p:nvSpPr>
          <p:cNvPr id="4" name="Slide Number Placeholder 3"/>
          <p:cNvSpPr>
            <a:spLocks noGrp="1"/>
          </p:cNvSpPr>
          <p:nvPr>
            <p:ph type="sldNum" sz="quarter" idx="5"/>
          </p:nvPr>
        </p:nvSpPr>
        <p:spPr/>
        <p:txBody>
          <a:bodyPr/>
          <a:lstStyle/>
          <a:p>
            <a:fld id="{EE28100C-CB37-4F8B-9913-4A0313A72149}" type="slidenum">
              <a:rPr lang="en-US" smtClean="0"/>
              <a:t>34</a:t>
            </a:fld>
            <a:endParaRPr lang="en-US"/>
          </a:p>
        </p:txBody>
      </p:sp>
    </p:spTree>
    <p:extLst>
      <p:ext uri="{BB962C8B-B14F-4D97-AF65-F5344CB8AC3E}">
        <p14:creationId xmlns:p14="http://schemas.microsoft.com/office/powerpoint/2010/main" val="2157150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35</a:t>
            </a:fld>
            <a:endParaRPr lang="en-US"/>
          </a:p>
        </p:txBody>
      </p:sp>
    </p:spTree>
    <p:extLst>
      <p:ext uri="{BB962C8B-B14F-4D97-AF65-F5344CB8AC3E}">
        <p14:creationId xmlns:p14="http://schemas.microsoft.com/office/powerpoint/2010/main" val="198536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4</a:t>
            </a:fld>
            <a:endParaRPr lang="en-US"/>
          </a:p>
        </p:txBody>
      </p:sp>
    </p:spTree>
    <p:extLst>
      <p:ext uri="{BB962C8B-B14F-4D97-AF65-F5344CB8AC3E}">
        <p14:creationId xmlns:p14="http://schemas.microsoft.com/office/powerpoint/2010/main" val="1206832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 </a:t>
            </a:r>
            <a:r>
              <a:rPr lang="en-US" dirty="0" err="1"/>
              <a:t>Giphy</a:t>
            </a:r>
            <a:r>
              <a:rPr lang="en-US" dirty="0"/>
              <a:t> via r/</a:t>
            </a:r>
            <a:r>
              <a:rPr lang="en-US" dirty="0" err="1"/>
              <a:t>shittyrobots</a:t>
            </a: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5</a:t>
            </a:fld>
            <a:endParaRPr lang="en-US"/>
          </a:p>
        </p:txBody>
      </p:sp>
    </p:spTree>
    <p:extLst>
      <p:ext uri="{BB962C8B-B14F-4D97-AF65-F5344CB8AC3E}">
        <p14:creationId xmlns:p14="http://schemas.microsoft.com/office/powerpoint/2010/main" val="2794350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Cite: </a:t>
            </a:r>
            <a:r>
              <a:rPr lang="en-US" dirty="0">
                <a:hlinkClick r:id="rId3"/>
              </a:rPr>
              <a:t>https://www.bradbox.com/blog/tag/analytics/</a:t>
            </a: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6</a:t>
            </a:fld>
            <a:endParaRPr lang="en-US"/>
          </a:p>
        </p:txBody>
      </p:sp>
    </p:spTree>
    <p:extLst>
      <p:ext uri="{BB962C8B-B14F-4D97-AF65-F5344CB8AC3E}">
        <p14:creationId xmlns:p14="http://schemas.microsoft.com/office/powerpoint/2010/main" val="152796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Reprise rest of agenda</a:t>
            </a:r>
          </a:p>
        </p:txBody>
      </p:sp>
      <p:sp>
        <p:nvSpPr>
          <p:cNvPr id="4" name="Slide Number Placeholder 3"/>
          <p:cNvSpPr>
            <a:spLocks noGrp="1"/>
          </p:cNvSpPr>
          <p:nvPr>
            <p:ph type="sldNum" sz="quarter" idx="5"/>
          </p:nvPr>
        </p:nvSpPr>
        <p:spPr/>
        <p:txBody>
          <a:bodyPr/>
          <a:lstStyle/>
          <a:p>
            <a:fld id="{EE28100C-CB37-4F8B-9913-4A0313A72149}" type="slidenum">
              <a:rPr lang="en-US" smtClean="0"/>
              <a:t>7</a:t>
            </a:fld>
            <a:endParaRPr lang="en-US"/>
          </a:p>
        </p:txBody>
      </p:sp>
    </p:spTree>
    <p:extLst>
      <p:ext uri="{BB962C8B-B14F-4D97-AF65-F5344CB8AC3E}">
        <p14:creationId xmlns:p14="http://schemas.microsoft.com/office/powerpoint/2010/main" val="156640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DevOps?</a:t>
            </a:r>
          </a:p>
        </p:txBody>
      </p:sp>
      <p:sp>
        <p:nvSpPr>
          <p:cNvPr id="4" name="Slide Number Placeholder 3"/>
          <p:cNvSpPr>
            <a:spLocks noGrp="1"/>
          </p:cNvSpPr>
          <p:nvPr>
            <p:ph type="sldNum" sz="quarter" idx="5"/>
          </p:nvPr>
        </p:nvSpPr>
        <p:spPr/>
        <p:txBody>
          <a:bodyPr/>
          <a:lstStyle/>
          <a:p>
            <a:fld id="{EE28100C-CB37-4F8B-9913-4A0313A72149}" type="slidenum">
              <a:rPr lang="en-US" smtClean="0"/>
              <a:t>8</a:t>
            </a:fld>
            <a:endParaRPr lang="en-US"/>
          </a:p>
        </p:txBody>
      </p:sp>
    </p:spTree>
    <p:extLst>
      <p:ext uri="{BB962C8B-B14F-4D97-AF65-F5344CB8AC3E}">
        <p14:creationId xmlns:p14="http://schemas.microsoft.com/office/powerpoint/2010/main" val="3430593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Repeatable, reliable deployments</a:t>
            </a:r>
          </a:p>
          <a:p>
            <a:pPr marL="171450" indent="-171450">
              <a:buFont typeface="Arial" panose="020B0604020202020204" pitchFamily="34" charset="0"/>
              <a:buChar char="•"/>
            </a:pPr>
            <a:r>
              <a:rPr lang="en-US" dirty="0"/>
              <a:t>Dependency control (knowing external dependencies and versions)</a:t>
            </a:r>
          </a:p>
          <a:p>
            <a:pPr marL="171450" indent="-171450">
              <a:buFont typeface="Arial" panose="020B0604020202020204" pitchFamily="34" charset="0"/>
              <a:buChar char="•"/>
            </a:pPr>
            <a:r>
              <a:rPr lang="en-US" dirty="0"/>
              <a:t>Systems as Artifacts (check-in your infrastructure)</a:t>
            </a:r>
          </a:p>
          <a:p>
            <a:pPr marL="171450" indent="-171450">
              <a:buFont typeface="Arial" panose="020B0604020202020204" pitchFamily="34" charset="0"/>
              <a:buChar char="•"/>
            </a:pPr>
            <a:r>
              <a:rPr lang="en-US" dirty="0"/>
              <a:t>CI/CD (ensure stability across changes)</a:t>
            </a:r>
          </a:p>
        </p:txBody>
      </p:sp>
      <p:sp>
        <p:nvSpPr>
          <p:cNvPr id="4" name="Slide Number Placeholder 3"/>
          <p:cNvSpPr>
            <a:spLocks noGrp="1"/>
          </p:cNvSpPr>
          <p:nvPr>
            <p:ph type="sldNum" sz="quarter" idx="5"/>
          </p:nvPr>
        </p:nvSpPr>
        <p:spPr/>
        <p:txBody>
          <a:bodyPr/>
          <a:lstStyle/>
          <a:p>
            <a:fld id="{EE28100C-CB37-4F8B-9913-4A0313A72149}" type="slidenum">
              <a:rPr lang="en-US" smtClean="0"/>
              <a:t>9</a:t>
            </a:fld>
            <a:endParaRPr lang="en-US"/>
          </a:p>
        </p:txBody>
      </p:sp>
    </p:spTree>
    <p:extLst>
      <p:ext uri="{BB962C8B-B14F-4D97-AF65-F5344CB8AC3E}">
        <p14:creationId xmlns:p14="http://schemas.microsoft.com/office/powerpoint/2010/main" val="51060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FC00-1A2B-4CDC-8702-00A47D683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9ADF89-9786-44EC-A646-32DA3B78C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FC77F1-69DC-451C-B87D-CC6C00E546E1}"/>
              </a:ext>
            </a:extLst>
          </p:cNvPr>
          <p:cNvSpPr>
            <a:spLocks noGrp="1"/>
          </p:cNvSpPr>
          <p:nvPr>
            <p:ph type="dt" sz="half" idx="10"/>
          </p:nvPr>
        </p:nvSpPr>
        <p:spPr/>
        <p:txBody>
          <a:bodyPr/>
          <a:lstStyle/>
          <a:p>
            <a:fld id="{5E6BA100-1EE1-4ABC-8D02-1DFA1CECB1BC}" type="datetime1">
              <a:rPr lang="en-US" smtClean="0"/>
              <a:t>11/18/2019</a:t>
            </a:fld>
            <a:endParaRPr lang="en-US"/>
          </a:p>
        </p:txBody>
      </p:sp>
      <p:sp>
        <p:nvSpPr>
          <p:cNvPr id="5" name="Footer Placeholder 4">
            <a:extLst>
              <a:ext uri="{FF2B5EF4-FFF2-40B4-BE49-F238E27FC236}">
                <a16:creationId xmlns:a16="http://schemas.microsoft.com/office/drawing/2014/main" id="{3107039B-9250-4EA2-90CE-95DBAAA4D724}"/>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E9A39B81-719F-4694-B215-0B9A6F62DBDC}"/>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11551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2B39-A2F9-46C9-8884-942741A96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F6E8A6-8A28-443B-98FE-22446D27B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81307-4E19-4E78-B0AC-23B3D02FF133}"/>
              </a:ext>
            </a:extLst>
          </p:cNvPr>
          <p:cNvSpPr>
            <a:spLocks noGrp="1"/>
          </p:cNvSpPr>
          <p:nvPr>
            <p:ph type="dt" sz="half" idx="10"/>
          </p:nvPr>
        </p:nvSpPr>
        <p:spPr/>
        <p:txBody>
          <a:bodyPr/>
          <a:lstStyle/>
          <a:p>
            <a:fld id="{CC1220AE-646A-4682-B2B1-E8D070125DBE}" type="datetime1">
              <a:rPr lang="en-US" smtClean="0"/>
              <a:t>11/18/2019</a:t>
            </a:fld>
            <a:endParaRPr lang="en-US"/>
          </a:p>
        </p:txBody>
      </p:sp>
      <p:sp>
        <p:nvSpPr>
          <p:cNvPr id="5" name="Footer Placeholder 4">
            <a:extLst>
              <a:ext uri="{FF2B5EF4-FFF2-40B4-BE49-F238E27FC236}">
                <a16:creationId xmlns:a16="http://schemas.microsoft.com/office/drawing/2014/main" id="{B0AF3CFA-531F-4255-AAA4-AE177B7D6144}"/>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7647748A-91E5-4212-B3B1-5F50437F22CC}"/>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395754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D249F-E29F-48EC-AAB7-D8E238754E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509DF0-07CD-42E2-B07E-3AF61A896C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BE791-954E-4245-B674-1254139BD345}"/>
              </a:ext>
            </a:extLst>
          </p:cNvPr>
          <p:cNvSpPr>
            <a:spLocks noGrp="1"/>
          </p:cNvSpPr>
          <p:nvPr>
            <p:ph type="dt" sz="half" idx="10"/>
          </p:nvPr>
        </p:nvSpPr>
        <p:spPr/>
        <p:txBody>
          <a:bodyPr/>
          <a:lstStyle/>
          <a:p>
            <a:fld id="{CC3B6E42-A068-4175-B42D-5C88B82F2C5B}" type="datetime1">
              <a:rPr lang="en-US" smtClean="0"/>
              <a:t>11/18/2019</a:t>
            </a:fld>
            <a:endParaRPr lang="en-US"/>
          </a:p>
        </p:txBody>
      </p:sp>
      <p:sp>
        <p:nvSpPr>
          <p:cNvPr id="5" name="Footer Placeholder 4">
            <a:extLst>
              <a:ext uri="{FF2B5EF4-FFF2-40B4-BE49-F238E27FC236}">
                <a16:creationId xmlns:a16="http://schemas.microsoft.com/office/drawing/2014/main" id="{FCBBC00A-31B4-4C47-9894-0B65DCAEACE2}"/>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CB563E2D-1A8A-4A41-9238-B9F350D1DB44}"/>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53769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772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8396708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A88F-EDE4-4B7B-B8FD-86B546D44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41F9C-518E-4A05-947E-585A27ACDD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24ADA-5E31-4B73-9EBC-D4C403BA01DB}"/>
              </a:ext>
            </a:extLst>
          </p:cNvPr>
          <p:cNvSpPr>
            <a:spLocks noGrp="1"/>
          </p:cNvSpPr>
          <p:nvPr>
            <p:ph type="dt" sz="half" idx="10"/>
          </p:nvPr>
        </p:nvSpPr>
        <p:spPr/>
        <p:txBody>
          <a:bodyPr/>
          <a:lstStyle/>
          <a:p>
            <a:fld id="{4F75AD21-43E1-414A-8AE1-B58B4FD615DF}" type="datetime1">
              <a:rPr lang="en-US" smtClean="0"/>
              <a:t>11/18/2019</a:t>
            </a:fld>
            <a:endParaRPr lang="en-US"/>
          </a:p>
        </p:txBody>
      </p:sp>
      <p:sp>
        <p:nvSpPr>
          <p:cNvPr id="5" name="Footer Placeholder 4">
            <a:extLst>
              <a:ext uri="{FF2B5EF4-FFF2-40B4-BE49-F238E27FC236}">
                <a16:creationId xmlns:a16="http://schemas.microsoft.com/office/drawing/2014/main" id="{ABACCBB2-C369-4BD1-8EFD-FEBF7B13F08C}"/>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0024AC7F-0E30-4C84-8E9B-A8E93B47A1C1}"/>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4841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E01C-4DFB-4AED-BAEE-D6FF17C20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D8390D-73E6-4CAD-9DC0-E3672CCC05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71376-7888-4542-92A6-7E4FDCD723C0}"/>
              </a:ext>
            </a:extLst>
          </p:cNvPr>
          <p:cNvSpPr>
            <a:spLocks noGrp="1"/>
          </p:cNvSpPr>
          <p:nvPr>
            <p:ph type="dt" sz="half" idx="10"/>
          </p:nvPr>
        </p:nvSpPr>
        <p:spPr/>
        <p:txBody>
          <a:bodyPr/>
          <a:lstStyle/>
          <a:p>
            <a:fld id="{CD79C870-3FD6-424D-B608-BAA94DE1436F}" type="datetime1">
              <a:rPr lang="en-US" smtClean="0"/>
              <a:t>11/18/2019</a:t>
            </a:fld>
            <a:endParaRPr lang="en-US"/>
          </a:p>
        </p:txBody>
      </p:sp>
      <p:sp>
        <p:nvSpPr>
          <p:cNvPr id="5" name="Footer Placeholder 4">
            <a:extLst>
              <a:ext uri="{FF2B5EF4-FFF2-40B4-BE49-F238E27FC236}">
                <a16:creationId xmlns:a16="http://schemas.microsoft.com/office/drawing/2014/main" id="{A014BC81-6ACC-42D5-BCB5-D19217A48981}"/>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9C1966BD-4C9D-4FF8-A078-62FD4E26EE28}"/>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51218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56EB-180A-478A-A9F0-CDD8EF3C79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419D2-9C42-432A-8F6B-7D2956D43A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D353E-7E57-4695-A11D-585C3B387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3AE9AD-8E30-4252-B04C-5AD66F543C4E}"/>
              </a:ext>
            </a:extLst>
          </p:cNvPr>
          <p:cNvSpPr>
            <a:spLocks noGrp="1"/>
          </p:cNvSpPr>
          <p:nvPr>
            <p:ph type="dt" sz="half" idx="10"/>
          </p:nvPr>
        </p:nvSpPr>
        <p:spPr/>
        <p:txBody>
          <a:bodyPr/>
          <a:lstStyle/>
          <a:p>
            <a:fld id="{5257DADE-B7D1-497C-BF7C-3B377DAEC1BD}" type="datetime1">
              <a:rPr lang="en-US" smtClean="0"/>
              <a:t>11/18/2019</a:t>
            </a:fld>
            <a:endParaRPr lang="en-US"/>
          </a:p>
        </p:txBody>
      </p:sp>
      <p:sp>
        <p:nvSpPr>
          <p:cNvPr id="6" name="Footer Placeholder 5">
            <a:extLst>
              <a:ext uri="{FF2B5EF4-FFF2-40B4-BE49-F238E27FC236}">
                <a16:creationId xmlns:a16="http://schemas.microsoft.com/office/drawing/2014/main" id="{A8C4C865-52DE-45A7-A6A5-90B813A7C44B}"/>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7" name="Slide Number Placeholder 6">
            <a:extLst>
              <a:ext uri="{FF2B5EF4-FFF2-40B4-BE49-F238E27FC236}">
                <a16:creationId xmlns:a16="http://schemas.microsoft.com/office/drawing/2014/main" id="{71396D66-C989-4C34-AC35-F734F0386FC9}"/>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88276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F60E-8663-4D18-9662-C3CC5A8792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CCC04C-FB9A-47B0-9992-1D9641C612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1C7E28-AB89-4ED8-BE6F-BD73B1535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7F6730-AC0A-42A2-9361-60DDEE50E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52803-C983-4F18-B324-F84B2E988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9A441-22E6-4F23-89D1-12C4F83738FA}"/>
              </a:ext>
            </a:extLst>
          </p:cNvPr>
          <p:cNvSpPr>
            <a:spLocks noGrp="1"/>
          </p:cNvSpPr>
          <p:nvPr>
            <p:ph type="dt" sz="half" idx="10"/>
          </p:nvPr>
        </p:nvSpPr>
        <p:spPr/>
        <p:txBody>
          <a:bodyPr/>
          <a:lstStyle/>
          <a:p>
            <a:fld id="{7501416B-C3AC-4001-B73A-652D5B6B6CDD}" type="datetime1">
              <a:rPr lang="en-US" smtClean="0"/>
              <a:t>11/18/2019</a:t>
            </a:fld>
            <a:endParaRPr lang="en-US"/>
          </a:p>
        </p:txBody>
      </p:sp>
      <p:sp>
        <p:nvSpPr>
          <p:cNvPr id="8" name="Footer Placeholder 7">
            <a:extLst>
              <a:ext uri="{FF2B5EF4-FFF2-40B4-BE49-F238E27FC236}">
                <a16:creationId xmlns:a16="http://schemas.microsoft.com/office/drawing/2014/main" id="{C47E2235-4813-415F-9E9C-081295225960}"/>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9" name="Slide Number Placeholder 8">
            <a:extLst>
              <a:ext uri="{FF2B5EF4-FFF2-40B4-BE49-F238E27FC236}">
                <a16:creationId xmlns:a16="http://schemas.microsoft.com/office/drawing/2014/main" id="{50A34066-9444-4DEF-8469-19E1980BFBED}"/>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85769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AB05-048A-48D1-B1C2-BC328715F1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E79615-35C9-4362-A533-FEAFD9A82DA6}"/>
              </a:ext>
            </a:extLst>
          </p:cNvPr>
          <p:cNvSpPr>
            <a:spLocks noGrp="1"/>
          </p:cNvSpPr>
          <p:nvPr>
            <p:ph type="dt" sz="half" idx="10"/>
          </p:nvPr>
        </p:nvSpPr>
        <p:spPr/>
        <p:txBody>
          <a:bodyPr/>
          <a:lstStyle/>
          <a:p>
            <a:fld id="{8F757469-C28E-4EEC-B925-8EC1B5CDBD89}" type="datetime1">
              <a:rPr lang="en-US" smtClean="0"/>
              <a:t>11/18/2019</a:t>
            </a:fld>
            <a:endParaRPr lang="en-US"/>
          </a:p>
        </p:txBody>
      </p:sp>
      <p:sp>
        <p:nvSpPr>
          <p:cNvPr id="4" name="Footer Placeholder 3">
            <a:extLst>
              <a:ext uri="{FF2B5EF4-FFF2-40B4-BE49-F238E27FC236}">
                <a16:creationId xmlns:a16="http://schemas.microsoft.com/office/drawing/2014/main" id="{2BF19661-4FBC-4C11-9B87-6DC0285A3269}"/>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5" name="Slide Number Placeholder 4">
            <a:extLst>
              <a:ext uri="{FF2B5EF4-FFF2-40B4-BE49-F238E27FC236}">
                <a16:creationId xmlns:a16="http://schemas.microsoft.com/office/drawing/2014/main" id="{0D4828B7-B766-41A4-84AD-8CA32F57A57D}"/>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33914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FD823-A018-443E-BF53-4D292712E317}"/>
              </a:ext>
            </a:extLst>
          </p:cNvPr>
          <p:cNvSpPr>
            <a:spLocks noGrp="1"/>
          </p:cNvSpPr>
          <p:nvPr>
            <p:ph type="dt" sz="half" idx="10"/>
          </p:nvPr>
        </p:nvSpPr>
        <p:spPr/>
        <p:txBody>
          <a:bodyPr/>
          <a:lstStyle/>
          <a:p>
            <a:fld id="{FA956149-485E-48A3-A89A-E66DBA0F4BDE}" type="datetime1">
              <a:rPr lang="en-US" smtClean="0"/>
              <a:t>11/18/2019</a:t>
            </a:fld>
            <a:endParaRPr lang="en-US"/>
          </a:p>
        </p:txBody>
      </p:sp>
      <p:sp>
        <p:nvSpPr>
          <p:cNvPr id="3" name="Footer Placeholder 2">
            <a:extLst>
              <a:ext uri="{FF2B5EF4-FFF2-40B4-BE49-F238E27FC236}">
                <a16:creationId xmlns:a16="http://schemas.microsoft.com/office/drawing/2014/main" id="{944589AB-5363-4B8B-BCA2-852036610ED0}"/>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4" name="Slide Number Placeholder 3">
            <a:extLst>
              <a:ext uri="{FF2B5EF4-FFF2-40B4-BE49-F238E27FC236}">
                <a16:creationId xmlns:a16="http://schemas.microsoft.com/office/drawing/2014/main" id="{C95E6646-1E18-40FB-A6DF-1EF0860886AE}"/>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934208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01A5-C299-451B-9100-6C2EE8CE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793AAC-5962-4189-AD76-8EDB86452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AA1A0A-572F-46CF-AA56-45800118B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0A9C7-C3F8-453E-A30F-853BB6288F10}"/>
              </a:ext>
            </a:extLst>
          </p:cNvPr>
          <p:cNvSpPr>
            <a:spLocks noGrp="1"/>
          </p:cNvSpPr>
          <p:nvPr>
            <p:ph type="dt" sz="half" idx="10"/>
          </p:nvPr>
        </p:nvSpPr>
        <p:spPr/>
        <p:txBody>
          <a:bodyPr/>
          <a:lstStyle/>
          <a:p>
            <a:fld id="{5A43A4FC-949E-4CA2-A820-A4D41850E453}" type="datetime1">
              <a:rPr lang="en-US" smtClean="0"/>
              <a:t>11/18/2019</a:t>
            </a:fld>
            <a:endParaRPr lang="en-US"/>
          </a:p>
        </p:txBody>
      </p:sp>
      <p:sp>
        <p:nvSpPr>
          <p:cNvPr id="6" name="Footer Placeholder 5">
            <a:extLst>
              <a:ext uri="{FF2B5EF4-FFF2-40B4-BE49-F238E27FC236}">
                <a16:creationId xmlns:a16="http://schemas.microsoft.com/office/drawing/2014/main" id="{44BBB138-F05F-41DD-BAA7-AEED2E577D15}"/>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7" name="Slide Number Placeholder 6">
            <a:extLst>
              <a:ext uri="{FF2B5EF4-FFF2-40B4-BE49-F238E27FC236}">
                <a16:creationId xmlns:a16="http://schemas.microsoft.com/office/drawing/2014/main" id="{BAAF235A-ABD0-43EE-BF8B-A0C6B83E4735}"/>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43296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D17F-6355-4F87-ADB0-A80837CE6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43A621-38A2-4121-B832-0E38F5798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153C1-3150-4ED4-9DD0-4966D2D4B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E135A-838A-42CC-80BD-B6A7A556BB4F}"/>
              </a:ext>
            </a:extLst>
          </p:cNvPr>
          <p:cNvSpPr>
            <a:spLocks noGrp="1"/>
          </p:cNvSpPr>
          <p:nvPr>
            <p:ph type="dt" sz="half" idx="10"/>
          </p:nvPr>
        </p:nvSpPr>
        <p:spPr/>
        <p:txBody>
          <a:bodyPr/>
          <a:lstStyle/>
          <a:p>
            <a:fld id="{7A77011B-4CEE-4DE2-B099-B7BB7DBA2D82}" type="datetime1">
              <a:rPr lang="en-US" smtClean="0"/>
              <a:t>11/18/2019</a:t>
            </a:fld>
            <a:endParaRPr lang="en-US"/>
          </a:p>
        </p:txBody>
      </p:sp>
      <p:sp>
        <p:nvSpPr>
          <p:cNvPr id="6" name="Footer Placeholder 5">
            <a:extLst>
              <a:ext uri="{FF2B5EF4-FFF2-40B4-BE49-F238E27FC236}">
                <a16:creationId xmlns:a16="http://schemas.microsoft.com/office/drawing/2014/main" id="{3565CAD5-9C69-432C-9A58-02933C9A976A}"/>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7" name="Slide Number Placeholder 6">
            <a:extLst>
              <a:ext uri="{FF2B5EF4-FFF2-40B4-BE49-F238E27FC236}">
                <a16:creationId xmlns:a16="http://schemas.microsoft.com/office/drawing/2014/main" id="{D1BB61A1-9DBC-437D-88C3-03343BE633B1}"/>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81376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1020E-35CB-462C-AF6D-77BD234B0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3F5BE2-3BA8-4E68-8A6C-36997F89E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E22BB-F069-4F5C-8932-61F8290BD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F2B83-7F4C-4E8A-A991-4BA5D91096D0}" type="datetime1">
              <a:rPr lang="en-US" smtClean="0"/>
              <a:t>11/18/2019</a:t>
            </a:fld>
            <a:endParaRPr lang="en-US"/>
          </a:p>
        </p:txBody>
      </p:sp>
      <p:sp>
        <p:nvSpPr>
          <p:cNvPr id="5" name="Footer Placeholder 4">
            <a:extLst>
              <a:ext uri="{FF2B5EF4-FFF2-40B4-BE49-F238E27FC236}">
                <a16:creationId xmlns:a16="http://schemas.microsoft.com/office/drawing/2014/main" id="{11B907FC-23DE-4C93-BFEB-EC7050870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AAE93731-B740-410C-AC26-E6F7B71CE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3E30A-BB80-48AC-B4BA-DCEC79CEA11A}" type="slidenum">
              <a:rPr lang="en-US" smtClean="0"/>
              <a:t>‹#›</a:t>
            </a:fld>
            <a:endParaRPr lang="en-US"/>
          </a:p>
        </p:txBody>
      </p:sp>
    </p:spTree>
    <p:extLst>
      <p:ext uri="{BB962C8B-B14F-4D97-AF65-F5344CB8AC3E}">
        <p14:creationId xmlns:p14="http://schemas.microsoft.com/office/powerpoint/2010/main" val="3220363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s://creativecommons.org/licenses/by/3.0/" TargetMode="External"/><Relationship Id="rId5" Type="http://schemas.openxmlformats.org/officeDocument/2006/relationships/hyperlink" Target="http://www.nitrix-reloaded.com/2017/01/05/internet-of-things-iot-introduction/"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rajasegar.deviantart.com/art/The-Neural-Network2-177904574"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21.xml"/><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slide" Target="slide12.xml"/><Relationship Id="rId5" Type="http://schemas.openxmlformats.org/officeDocument/2006/relationships/image" Target="../media/image3.png"/><Relationship Id="rId10" Type="http://schemas.openxmlformats.org/officeDocument/2006/relationships/slide" Target="slide8.xml"/><Relationship Id="rId4" Type="http://schemas.openxmlformats.org/officeDocument/2006/relationships/image" Target="../media/image2.png"/><Relationship Id="rId9" Type="http://schemas.openxmlformats.org/officeDocument/2006/relationships/slide" Target="slide3.xml"/><Relationship Id="rId14" Type="http://schemas.openxmlformats.org/officeDocument/2006/relationships/slide" Target="slide3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news.microsoft.com/transform/disneys-smart-birdhouses-reveal-the-secret-lives-of-purple-martin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www.peaceparks.org/enlisting-microsoft-azure-in-the-fight-against-rhino-poaching-2/" TargetMode="External"/><Relationship Id="rId4" Type="http://schemas.openxmlformats.org/officeDocument/2006/relationships/hyperlink" Target="https://www.youtube.com/watch?v=nTyehRSNxpE&amp;feature=youtu.b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28.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46.svg"/><Relationship Id="rId5" Type="http://schemas.openxmlformats.org/officeDocument/2006/relationships/image" Target="../media/image40.png"/><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icrosoft/bedrock"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mlt2019" TargetMode="External"/><Relationship Id="rId2" Type="http://schemas.openxmlformats.org/officeDocument/2006/relationships/hyperlink" Target="https://aka.ms/mltjob"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283613-B123-4A0C-ABD3-8892D0AADFF5}"/>
              </a:ext>
            </a:extLst>
          </p:cNvPr>
          <p:cNvSpPr>
            <a:spLocks noGrp="1"/>
          </p:cNvSpPr>
          <p:nvPr>
            <p:ph type="ctrTitle"/>
          </p:nvPr>
        </p:nvSpPr>
        <p:spPr>
          <a:xfrm>
            <a:off x="1158240" y="1122363"/>
            <a:ext cx="6339840" cy="2387600"/>
          </a:xfrm>
        </p:spPr>
        <p:txBody>
          <a:bodyPr>
            <a:normAutofit/>
          </a:bodyPr>
          <a:lstStyle/>
          <a:p>
            <a:pPr algn="l"/>
            <a:r>
              <a:rPr lang="en-US" sz="6600">
                <a:solidFill>
                  <a:schemeClr val="tx1">
                    <a:lumMod val="85000"/>
                    <a:lumOff val="15000"/>
                  </a:schemeClr>
                </a:solidFill>
              </a:rPr>
              <a:t>AI on the Edge</a:t>
            </a:r>
          </a:p>
        </p:txBody>
      </p:sp>
      <p:sp>
        <p:nvSpPr>
          <p:cNvPr id="3" name="Subtitle 2">
            <a:extLst>
              <a:ext uri="{FF2B5EF4-FFF2-40B4-BE49-F238E27FC236}">
                <a16:creationId xmlns:a16="http://schemas.microsoft.com/office/drawing/2014/main" id="{6B5BA336-B97D-4FD9-AEEB-C83F892ADBBF}"/>
              </a:ext>
            </a:extLst>
          </p:cNvPr>
          <p:cNvSpPr>
            <a:spLocks noGrp="1"/>
          </p:cNvSpPr>
          <p:nvPr>
            <p:ph type="subTitle" idx="1"/>
          </p:nvPr>
        </p:nvSpPr>
        <p:spPr>
          <a:xfrm>
            <a:off x="1158240" y="4700588"/>
            <a:ext cx="5252288" cy="1655762"/>
          </a:xfrm>
        </p:spPr>
        <p:txBody>
          <a:bodyPr>
            <a:normAutofit/>
          </a:bodyPr>
          <a:lstStyle/>
          <a:p>
            <a:pPr algn="l"/>
            <a:r>
              <a:rPr lang="en-US">
                <a:solidFill>
                  <a:schemeClr val="tx1">
                    <a:lumMod val="85000"/>
                    <a:lumOff val="15000"/>
                  </a:schemeClr>
                </a:solidFill>
              </a:rPr>
              <a:t>Deploying Models Outside the Data Center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008BD6-A899-4B36-9C7D-874A5E649BAA}"/>
              </a:ext>
            </a:extLst>
          </p:cNvPr>
          <p:cNvSpPr>
            <a:spLocks noGrp="1"/>
          </p:cNvSpPr>
          <p:nvPr>
            <p:ph type="title"/>
          </p:nvPr>
        </p:nvSpPr>
        <p:spPr>
          <a:xfrm>
            <a:off x="640079" y="2023236"/>
            <a:ext cx="3659777" cy="2820908"/>
          </a:xfrm>
        </p:spPr>
        <p:txBody>
          <a:bodyPr>
            <a:normAutofit/>
          </a:bodyPr>
          <a:lstStyle/>
          <a:p>
            <a:r>
              <a:rPr lang="en-US" sz="4000">
                <a:solidFill>
                  <a:srgbClr val="FFFFFF"/>
                </a:solidFill>
              </a:rPr>
              <a:t>DevOps: A Brief History</a:t>
            </a:r>
          </a:p>
        </p:txBody>
      </p:sp>
      <p:sp>
        <p:nvSpPr>
          <p:cNvPr id="4" name="Footer Placeholder 3">
            <a:extLst>
              <a:ext uri="{FF2B5EF4-FFF2-40B4-BE49-F238E27FC236}">
                <a16:creationId xmlns:a16="http://schemas.microsoft.com/office/drawing/2014/main" id="{A64622A1-86C6-436D-8848-F678D7F45323}"/>
              </a:ext>
            </a:extLst>
          </p:cNvPr>
          <p:cNvSpPr>
            <a:spLocks noGrp="1"/>
          </p:cNvSpPr>
          <p:nvPr>
            <p:ph type="ftr" sz="quarter" idx="11"/>
          </p:nvPr>
        </p:nvSpPr>
        <p:spPr>
          <a:xfrm>
            <a:off x="5536367" y="6223702"/>
            <a:ext cx="5289562" cy="314067"/>
          </a:xfrm>
        </p:spPr>
        <p:txBody>
          <a:bodyPr>
            <a:normAutofit/>
          </a:bodyPr>
          <a:lstStyle/>
          <a:p>
            <a:pPr algn="r">
              <a:spcAft>
                <a:spcPts val="600"/>
              </a:spcAft>
            </a:pPr>
            <a:r>
              <a:rPr lang="en-US" altLang="ja-JP" sz="1000" dirty="0">
                <a:solidFill>
                  <a:srgbClr val="898989"/>
                </a:solidFill>
              </a:rPr>
              <a:t>Michael Lanzetta (</a:t>
            </a:r>
            <a:r>
              <a:rPr lang="ja-JP" altLang="en-US" sz="1000" dirty="0">
                <a:solidFill>
                  <a:srgbClr val="898989"/>
                </a:solidFill>
              </a:rPr>
              <a:t>マイケル　ランゼッタ</a:t>
            </a:r>
            <a:r>
              <a:rPr lang="en-US" altLang="ja-JP" sz="1000" dirty="0">
                <a:solidFill>
                  <a:srgbClr val="898989"/>
                </a:solidFill>
              </a:rPr>
              <a:t>) | @</a:t>
            </a:r>
            <a:r>
              <a:rPr lang="en-US" altLang="ja-JP" sz="1000" dirty="0" err="1">
                <a:solidFill>
                  <a:srgbClr val="898989"/>
                </a:solidFill>
              </a:rPr>
              <a:t>noodlefrenzy</a:t>
            </a:r>
            <a:r>
              <a:rPr lang="en-US" altLang="ja-JP" sz="1000" dirty="0">
                <a:solidFill>
                  <a:srgbClr val="898989"/>
                </a:solidFill>
              </a:rPr>
              <a:t> | https://aka.ms/mltokyo2019</a:t>
            </a:r>
            <a:endParaRPr lang="en-US" sz="1000" dirty="0">
              <a:solidFill>
                <a:srgbClr val="898989"/>
              </a:solidFill>
            </a:endParaRPr>
          </a:p>
        </p:txBody>
      </p:sp>
      <p:graphicFrame>
        <p:nvGraphicFramePr>
          <p:cNvPr id="7" name="Content Placeholder 2">
            <a:extLst>
              <a:ext uri="{FF2B5EF4-FFF2-40B4-BE49-F238E27FC236}">
                <a16:creationId xmlns:a16="http://schemas.microsoft.com/office/drawing/2014/main" id="{74FBB436-748F-426C-A2A1-B7B94F361D43}"/>
              </a:ext>
            </a:extLst>
          </p:cNvPr>
          <p:cNvGraphicFramePr>
            <a:graphicFrameLocks noGrp="1"/>
          </p:cNvGraphicFramePr>
          <p:nvPr>
            <p:ph idx="1"/>
            <p:extLst>
              <p:ext uri="{D42A27DB-BD31-4B8C-83A1-F6EECF244321}">
                <p14:modId xmlns:p14="http://schemas.microsoft.com/office/powerpoint/2010/main" val="3653711498"/>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490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99A47-BC8F-4750-8690-EDE29D2AC221}"/>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Current DevOps: Docker All The Things</a:t>
            </a:r>
          </a:p>
        </p:txBody>
      </p:sp>
      <p:sp>
        <p:nvSpPr>
          <p:cNvPr id="4" name="Footer Placeholder 3">
            <a:extLst>
              <a:ext uri="{FF2B5EF4-FFF2-40B4-BE49-F238E27FC236}">
                <a16:creationId xmlns:a16="http://schemas.microsoft.com/office/drawing/2014/main" id="{F53EE7D4-E2EF-4E76-BED1-7C8322202D18}"/>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solidFill>
                  <a:schemeClr val="tx1">
                    <a:alpha val="80000"/>
                  </a:schemeClr>
                </a:solidFill>
              </a:rPr>
              <a:t>Michael Lanzetta (</a:t>
            </a:r>
            <a:r>
              <a:rPr lang="ja-JP" altLang="en-US" dirty="0">
                <a:solidFill>
                  <a:schemeClr val="tx1">
                    <a:alpha val="80000"/>
                  </a:schemeClr>
                </a:solidFill>
              </a:rPr>
              <a:t>マイケル　ランゼッタ</a:t>
            </a:r>
            <a:r>
              <a:rPr lang="en-US" altLang="ja-JP" dirty="0">
                <a:solidFill>
                  <a:schemeClr val="tx1">
                    <a:alpha val="80000"/>
                  </a:schemeClr>
                </a:solidFill>
              </a:rPr>
              <a:t>) | @</a:t>
            </a:r>
            <a:r>
              <a:rPr lang="en-US" altLang="ja-JP" dirty="0" err="1">
                <a:solidFill>
                  <a:schemeClr val="tx1">
                    <a:alpha val="80000"/>
                  </a:schemeClr>
                </a:solidFill>
              </a:rPr>
              <a:t>noodlefrenzy</a:t>
            </a:r>
            <a:r>
              <a:rPr lang="en-US" altLang="ja-JP" dirty="0">
                <a:solidFill>
                  <a:schemeClr val="tx1">
                    <a:alpha val="80000"/>
                  </a:schemeClr>
                </a:solidFill>
              </a:rPr>
              <a:t> | https://aka.ms/mltokyo2019</a:t>
            </a:r>
            <a:endParaRPr lang="en-US" dirty="0">
              <a:solidFill>
                <a:schemeClr val="tx1">
                  <a:alpha val="80000"/>
                </a:schemeClr>
              </a:solidFill>
            </a:endParaRPr>
          </a:p>
        </p:txBody>
      </p:sp>
      <p:graphicFrame>
        <p:nvGraphicFramePr>
          <p:cNvPr id="7" name="Content Placeholder 2">
            <a:extLst>
              <a:ext uri="{FF2B5EF4-FFF2-40B4-BE49-F238E27FC236}">
                <a16:creationId xmlns:a16="http://schemas.microsoft.com/office/drawing/2014/main" id="{2D3FFD51-A057-459D-89A0-A70423A63405}"/>
              </a:ext>
            </a:extLst>
          </p:cNvPr>
          <p:cNvGraphicFramePr>
            <a:graphicFrameLocks noGrp="1"/>
          </p:cNvGraphicFramePr>
          <p:nvPr>
            <p:ph idx="1"/>
            <p:extLst>
              <p:ext uri="{D42A27DB-BD31-4B8C-83A1-F6EECF244321}">
                <p14:modId xmlns:p14="http://schemas.microsoft.com/office/powerpoint/2010/main" val="283861918"/>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58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B82FF1-BD60-4BC8-A3C8-755F69395815}"/>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DevOps &amp; IoT</a:t>
            </a:r>
          </a:p>
        </p:txBody>
      </p:sp>
      <p:sp>
        <p:nvSpPr>
          <p:cNvPr id="6" name="Text Placeholder 5">
            <a:extLst>
              <a:ext uri="{FF2B5EF4-FFF2-40B4-BE49-F238E27FC236}">
                <a16:creationId xmlns:a16="http://schemas.microsoft.com/office/drawing/2014/main" id="{415E7B76-C972-46CD-9150-77D592B108CD}"/>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r>
              <a:rPr lang="en-US" sz="1800">
                <a:solidFill>
                  <a:srgbClr val="000000"/>
                </a:solidFill>
              </a:rPr>
              <a:t>Deploying under constraints in the Internet of Things</a:t>
            </a:r>
          </a:p>
        </p:txBody>
      </p:sp>
      <p:sp>
        <p:nvSpPr>
          <p:cNvPr id="32"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a:extLst>
              <a:ext uri="{FF2B5EF4-FFF2-40B4-BE49-F238E27FC236}">
                <a16:creationId xmlns:a16="http://schemas.microsoft.com/office/drawing/2014/main" id="{AFD03486-FF67-4AB9-92BB-215BD47CC30B}"/>
              </a:ext>
            </a:extLst>
          </p:cNvPr>
          <p:cNvPicPr>
            <a:picLocks noChangeAspect="1"/>
          </p:cNvPicPr>
          <p:nvPr/>
        </p:nvPicPr>
        <p:blipFill rotWithShape="1">
          <a:blip r:embed="rId4">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792" r="16492" b="-5"/>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4" name="Footer Placeholder 3">
            <a:extLst>
              <a:ext uri="{FF2B5EF4-FFF2-40B4-BE49-F238E27FC236}">
                <a16:creationId xmlns:a16="http://schemas.microsoft.com/office/drawing/2014/main" id="{F04BBFFA-CEC7-4119-B321-CF62AC3F3BAD}"/>
              </a:ext>
            </a:extLst>
          </p:cNvPr>
          <p:cNvSpPr>
            <a:spLocks noGrp="1"/>
          </p:cNvSpPr>
          <p:nvPr>
            <p:ph type="ftr" sz="quarter" idx="11"/>
          </p:nvPr>
        </p:nvSpPr>
        <p:spPr>
          <a:xfrm>
            <a:off x="5046689" y="6223702"/>
            <a:ext cx="5615514" cy="314067"/>
          </a:xfrm>
        </p:spPr>
        <p:txBody>
          <a:bodyPr vert="horz" lIns="91440" tIns="45720" rIns="91440" bIns="45720" rtlCol="0" anchor="ctr">
            <a:normAutofit/>
          </a:bodyPr>
          <a:lstStyle/>
          <a:p>
            <a:pPr algn="r">
              <a:spcAft>
                <a:spcPts val="600"/>
              </a:spcAft>
              <a:defRPr/>
            </a:pPr>
            <a:r>
              <a:rPr lang="en-US" altLang="ja-JP" sz="1100" kern="1200" dirty="0">
                <a:solidFill>
                  <a:srgbClr val="898989"/>
                </a:solidFill>
                <a:latin typeface="Calibri" panose="020F0502020204030204"/>
                <a:ea typeface="+mn-ea"/>
                <a:cs typeface="+mn-cs"/>
              </a:rPr>
              <a:t>Michael Lanzetta (</a:t>
            </a:r>
            <a:r>
              <a:rPr lang="ja-JP" altLang="en-US" sz="1100" kern="1200" dirty="0">
                <a:solidFill>
                  <a:srgbClr val="898989"/>
                </a:solidFill>
                <a:latin typeface="Calibri" panose="020F0502020204030204"/>
                <a:ea typeface="+mn-ea"/>
                <a:cs typeface="+mn-cs"/>
              </a:rPr>
              <a:t>マイケル　ランゼッタ</a:t>
            </a:r>
            <a:r>
              <a:rPr lang="en-US" altLang="ja-JP" sz="1100" kern="1200" dirty="0">
                <a:solidFill>
                  <a:srgbClr val="898989"/>
                </a:solidFill>
                <a:latin typeface="Calibri" panose="020F0502020204030204"/>
                <a:ea typeface="+mn-ea"/>
                <a:cs typeface="+mn-cs"/>
              </a:rPr>
              <a:t>) | @</a:t>
            </a:r>
            <a:r>
              <a:rPr lang="en-US" altLang="ja-JP" sz="1100" kern="1200" dirty="0" err="1">
                <a:solidFill>
                  <a:srgbClr val="898989"/>
                </a:solidFill>
                <a:latin typeface="Calibri" panose="020F0502020204030204"/>
                <a:ea typeface="+mn-ea"/>
                <a:cs typeface="+mn-cs"/>
              </a:rPr>
              <a:t>noodlefrenzy</a:t>
            </a:r>
            <a:r>
              <a:rPr lang="en-US" altLang="ja-JP" sz="1100" kern="1200" dirty="0">
                <a:solidFill>
                  <a:srgbClr val="898989"/>
                </a:solidFill>
                <a:latin typeface="Calibri" panose="020F0502020204030204"/>
                <a:ea typeface="+mn-ea"/>
                <a:cs typeface="+mn-cs"/>
              </a:rPr>
              <a:t> | https://aka.ms/mltokyo2019</a:t>
            </a:r>
            <a:endParaRPr lang="en-US" sz="1100" kern="1200" dirty="0">
              <a:solidFill>
                <a:srgbClr val="898989"/>
              </a:solidFill>
              <a:latin typeface="Calibri" panose="020F0502020204030204"/>
              <a:ea typeface="+mn-ea"/>
              <a:cs typeface="+mn-cs"/>
            </a:endParaRPr>
          </a:p>
        </p:txBody>
      </p:sp>
      <p:sp>
        <p:nvSpPr>
          <p:cNvPr id="3" name="TextBox 2">
            <a:extLst>
              <a:ext uri="{FF2B5EF4-FFF2-40B4-BE49-F238E27FC236}">
                <a16:creationId xmlns:a16="http://schemas.microsoft.com/office/drawing/2014/main" id="{5CEF1FEE-EC06-45EF-B62F-76EE03720875}"/>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www.nitrix-reloaded.com/2017/01/05/internet-of-things-iot-introduc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630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D2D7-60A9-49D0-A588-10ED01598097}"/>
              </a:ext>
            </a:extLst>
          </p:cNvPr>
          <p:cNvSpPr>
            <a:spLocks noGrp="1"/>
          </p:cNvSpPr>
          <p:nvPr>
            <p:ph type="title"/>
          </p:nvPr>
        </p:nvSpPr>
        <p:spPr>
          <a:xfrm>
            <a:off x="1136428" y="627564"/>
            <a:ext cx="7474172" cy="1325563"/>
          </a:xfrm>
        </p:spPr>
        <p:txBody>
          <a:bodyPr>
            <a:normAutofit/>
          </a:bodyPr>
          <a:lstStyle/>
          <a:p>
            <a:r>
              <a:rPr lang="en-US" dirty="0"/>
              <a:t>DevOps for IoT</a:t>
            </a:r>
          </a:p>
        </p:txBody>
      </p:sp>
      <p:sp>
        <p:nvSpPr>
          <p:cNvPr id="3" name="Content Placeholder 2">
            <a:extLst>
              <a:ext uri="{FF2B5EF4-FFF2-40B4-BE49-F238E27FC236}">
                <a16:creationId xmlns:a16="http://schemas.microsoft.com/office/drawing/2014/main" id="{9749E099-45D9-4AB3-BEFB-2A45DC93158B}"/>
              </a:ext>
            </a:extLst>
          </p:cNvPr>
          <p:cNvSpPr>
            <a:spLocks noGrp="1"/>
          </p:cNvSpPr>
          <p:nvPr>
            <p:ph idx="1"/>
          </p:nvPr>
        </p:nvSpPr>
        <p:spPr>
          <a:xfrm>
            <a:off x="1136429" y="2278173"/>
            <a:ext cx="6467867" cy="3450613"/>
          </a:xfrm>
        </p:spPr>
        <p:txBody>
          <a:bodyPr anchor="ctr">
            <a:normAutofit/>
          </a:bodyPr>
          <a:lstStyle/>
          <a:p>
            <a:r>
              <a:rPr lang="en-US" sz="2400" dirty="0"/>
              <a:t>“Just Deploy Docker”</a:t>
            </a:r>
          </a:p>
          <a:p>
            <a:pPr lvl="1"/>
            <a:r>
              <a:rPr lang="en-US" dirty="0"/>
              <a:t>Constrained memory</a:t>
            </a:r>
          </a:p>
          <a:p>
            <a:pPr lvl="1"/>
            <a:r>
              <a:rPr lang="en-US" dirty="0"/>
              <a:t>Minimal storage</a:t>
            </a:r>
          </a:p>
          <a:p>
            <a:pPr lvl="1"/>
            <a:r>
              <a:rPr lang="en-US" dirty="0"/>
              <a:t>Intermittent network</a:t>
            </a:r>
          </a:p>
          <a:p>
            <a:r>
              <a:rPr lang="en-US" sz="2400" dirty="0"/>
              <a:t>Deployment landscape is much more complex</a:t>
            </a:r>
          </a:p>
          <a:p>
            <a:pPr lvl="1"/>
            <a:r>
              <a:rPr lang="en-US" dirty="0"/>
              <a:t>Cloud-supported</a:t>
            </a:r>
          </a:p>
          <a:p>
            <a:pPr lvl="1"/>
            <a:r>
              <a:rPr lang="en-US" dirty="0"/>
              <a:t>“Heavy” Edge</a:t>
            </a:r>
          </a:p>
          <a:p>
            <a:pPr lvl="1"/>
            <a:r>
              <a:rPr lang="en-US" dirty="0"/>
              <a:t>“Light” Edge</a:t>
            </a:r>
          </a:p>
        </p:txBody>
      </p:sp>
      <p:sp>
        <p:nvSpPr>
          <p:cNvPr id="4" name="Footer Placeholder 3">
            <a:extLst>
              <a:ext uri="{FF2B5EF4-FFF2-40B4-BE49-F238E27FC236}">
                <a16:creationId xmlns:a16="http://schemas.microsoft.com/office/drawing/2014/main" id="{9B576D59-29C1-46A5-9EB6-AEA0E1695151}"/>
              </a:ext>
            </a:extLst>
          </p:cNvPr>
          <p:cNvSpPr>
            <a:spLocks noGrp="1"/>
          </p:cNvSpPr>
          <p:nvPr>
            <p:ph type="ftr" sz="quarter" idx="11"/>
          </p:nvPr>
        </p:nvSpPr>
        <p:spPr>
          <a:xfrm>
            <a:off x="1103859" y="6356350"/>
            <a:ext cx="4894169" cy="365125"/>
          </a:xfrm>
        </p:spPr>
        <p:txBody>
          <a:bodyPr>
            <a:normAutofit fontScale="92500" lnSpcReduction="20000"/>
          </a:bodyPr>
          <a:lstStyle/>
          <a:p>
            <a:pPr algn="l">
              <a:spcAft>
                <a:spcPts val="600"/>
              </a:spcAft>
            </a:pPr>
            <a:r>
              <a:rPr lang="en-US" altLang="ja-JP" sz="1050" dirty="0">
                <a:solidFill>
                  <a:schemeClr val="tx1">
                    <a:lumMod val="75000"/>
                    <a:lumOff val="25000"/>
                  </a:schemeClr>
                </a:solidFill>
              </a:rPr>
              <a:t>Michael Lanzetta (</a:t>
            </a:r>
            <a:r>
              <a:rPr lang="ja-JP" altLang="en-US" sz="1050" dirty="0">
                <a:solidFill>
                  <a:schemeClr val="tx1">
                    <a:lumMod val="75000"/>
                    <a:lumOff val="25000"/>
                  </a:schemeClr>
                </a:solidFill>
              </a:rPr>
              <a:t>マイケル　ランゼッタ</a:t>
            </a:r>
            <a:r>
              <a:rPr lang="en-US" altLang="ja-JP" sz="1050" dirty="0">
                <a:solidFill>
                  <a:schemeClr val="tx1">
                    <a:lumMod val="75000"/>
                    <a:lumOff val="25000"/>
                  </a:schemeClr>
                </a:solidFill>
              </a:rPr>
              <a:t>) | @</a:t>
            </a:r>
            <a:r>
              <a:rPr lang="en-US" altLang="ja-JP" sz="1050" dirty="0" err="1">
                <a:solidFill>
                  <a:schemeClr val="tx1">
                    <a:lumMod val="75000"/>
                    <a:lumOff val="25000"/>
                  </a:schemeClr>
                </a:solidFill>
              </a:rPr>
              <a:t>noodlefrenzy</a:t>
            </a:r>
            <a:r>
              <a:rPr lang="en-US" altLang="ja-JP" sz="1050" dirty="0">
                <a:solidFill>
                  <a:schemeClr val="tx1">
                    <a:lumMod val="75000"/>
                    <a:lumOff val="25000"/>
                  </a:schemeClr>
                </a:solidFill>
              </a:rPr>
              <a:t> | https://aka.ms/mltokyo2019</a:t>
            </a:r>
            <a:endParaRPr lang="en-US" sz="1050" dirty="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ync">
            <a:extLst>
              <a:ext uri="{FF2B5EF4-FFF2-40B4-BE49-F238E27FC236}">
                <a16:creationId xmlns:a16="http://schemas.microsoft.com/office/drawing/2014/main" id="{A311AC93-68D8-499E-88B5-9D7E31F46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048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6D20-0605-F64C-8422-4E8EDF6C97BC}"/>
              </a:ext>
            </a:extLst>
          </p:cNvPr>
          <p:cNvSpPr>
            <a:spLocks noGrp="1"/>
          </p:cNvSpPr>
          <p:nvPr>
            <p:ph type="title"/>
          </p:nvPr>
        </p:nvSpPr>
        <p:spPr/>
        <p:txBody>
          <a:bodyPr>
            <a:normAutofit/>
          </a:bodyPr>
          <a:lstStyle/>
          <a:p>
            <a:r>
              <a:rPr lang="en-US" sz="4000" dirty="0"/>
              <a:t>Edge Deployment</a:t>
            </a:r>
          </a:p>
        </p:txBody>
      </p:sp>
      <p:sp>
        <p:nvSpPr>
          <p:cNvPr id="3" name="Text Placeholder 2">
            <a:extLst>
              <a:ext uri="{FF2B5EF4-FFF2-40B4-BE49-F238E27FC236}">
                <a16:creationId xmlns:a16="http://schemas.microsoft.com/office/drawing/2014/main" id="{EA8949E2-6EDF-4685-A46C-34E6E48B36AE}"/>
              </a:ext>
            </a:extLst>
          </p:cNvPr>
          <p:cNvSpPr>
            <a:spLocks noGrp="1"/>
          </p:cNvSpPr>
          <p:nvPr>
            <p:ph type="body" sz="quarter" idx="12"/>
          </p:nvPr>
        </p:nvSpPr>
        <p:spPr>
          <a:xfrm>
            <a:off x="426423" y="991608"/>
            <a:ext cx="11339774" cy="276999"/>
          </a:xfrm>
        </p:spPr>
        <p:txBody>
          <a:bodyPr/>
          <a:lstStyle/>
          <a:p>
            <a:r>
              <a:rPr lang="en-US" sz="2000"/>
              <a:t>Light and Heavy</a:t>
            </a:r>
            <a:endParaRPr lang="en-US"/>
          </a:p>
        </p:txBody>
      </p:sp>
      <p:graphicFrame>
        <p:nvGraphicFramePr>
          <p:cNvPr id="6" name="Content Placeholder 4">
            <a:extLst>
              <a:ext uri="{FF2B5EF4-FFF2-40B4-BE49-F238E27FC236}">
                <a16:creationId xmlns:a16="http://schemas.microsoft.com/office/drawing/2014/main" id="{4944AEA6-26A1-484C-B12A-14949ED20D0E}"/>
              </a:ext>
            </a:extLst>
          </p:cNvPr>
          <p:cNvGraphicFramePr>
            <a:graphicFrameLocks/>
          </p:cNvGraphicFramePr>
          <p:nvPr/>
        </p:nvGraphicFramePr>
        <p:xfrm>
          <a:off x="193422" y="2251871"/>
          <a:ext cx="11805154" cy="3216625"/>
        </p:xfrm>
        <a:graphic>
          <a:graphicData uri="http://schemas.openxmlformats.org/drawingml/2006/table">
            <a:tbl>
              <a:tblPr firstRow="1" firstCol="1" bandRow="1" bandCol="1">
                <a:tableStyleId>{7DF18680-E054-41AD-8BC1-D1AEF772440D}</a:tableStyleId>
              </a:tblPr>
              <a:tblGrid>
                <a:gridCol w="1033212">
                  <a:extLst>
                    <a:ext uri="{9D8B030D-6E8A-4147-A177-3AD203B41FA5}">
                      <a16:colId xmlns:a16="http://schemas.microsoft.com/office/drawing/2014/main" val="696718922"/>
                    </a:ext>
                  </a:extLst>
                </a:gridCol>
                <a:gridCol w="1414452">
                  <a:extLst>
                    <a:ext uri="{9D8B030D-6E8A-4147-A177-3AD203B41FA5}">
                      <a16:colId xmlns:a16="http://schemas.microsoft.com/office/drawing/2014/main" val="3289575886"/>
                    </a:ext>
                  </a:extLst>
                </a:gridCol>
                <a:gridCol w="1221361">
                  <a:extLst>
                    <a:ext uri="{9D8B030D-6E8A-4147-A177-3AD203B41FA5}">
                      <a16:colId xmlns:a16="http://schemas.microsoft.com/office/drawing/2014/main" val="581814734"/>
                    </a:ext>
                  </a:extLst>
                </a:gridCol>
                <a:gridCol w="1454593">
                  <a:extLst>
                    <a:ext uri="{9D8B030D-6E8A-4147-A177-3AD203B41FA5}">
                      <a16:colId xmlns:a16="http://schemas.microsoft.com/office/drawing/2014/main" val="3361109492"/>
                    </a:ext>
                  </a:extLst>
                </a:gridCol>
                <a:gridCol w="1636295">
                  <a:extLst>
                    <a:ext uri="{9D8B030D-6E8A-4147-A177-3AD203B41FA5}">
                      <a16:colId xmlns:a16="http://schemas.microsoft.com/office/drawing/2014/main" val="3209613953"/>
                    </a:ext>
                  </a:extLst>
                </a:gridCol>
                <a:gridCol w="1211179">
                  <a:extLst>
                    <a:ext uri="{9D8B030D-6E8A-4147-A177-3AD203B41FA5}">
                      <a16:colId xmlns:a16="http://schemas.microsoft.com/office/drawing/2014/main" val="1211059460"/>
                    </a:ext>
                  </a:extLst>
                </a:gridCol>
                <a:gridCol w="1294070">
                  <a:extLst>
                    <a:ext uri="{9D8B030D-6E8A-4147-A177-3AD203B41FA5}">
                      <a16:colId xmlns:a16="http://schemas.microsoft.com/office/drawing/2014/main" val="3116039012"/>
                    </a:ext>
                  </a:extLst>
                </a:gridCol>
                <a:gridCol w="1376940">
                  <a:extLst>
                    <a:ext uri="{9D8B030D-6E8A-4147-A177-3AD203B41FA5}">
                      <a16:colId xmlns:a16="http://schemas.microsoft.com/office/drawing/2014/main" val="3222278487"/>
                    </a:ext>
                  </a:extLst>
                </a:gridCol>
                <a:gridCol w="1163052">
                  <a:extLst>
                    <a:ext uri="{9D8B030D-6E8A-4147-A177-3AD203B41FA5}">
                      <a16:colId xmlns:a16="http://schemas.microsoft.com/office/drawing/2014/main" val="3910129970"/>
                    </a:ext>
                  </a:extLst>
                </a:gridCol>
              </a:tblGrid>
              <a:tr h="563604">
                <a:tc>
                  <a:txBody>
                    <a:bodyPr/>
                    <a:lstStyle/>
                    <a:p>
                      <a:pPr marL="0" marR="0" algn="ctr">
                        <a:spcBef>
                          <a:spcPts val="200"/>
                        </a:spcBef>
                        <a:spcAft>
                          <a:spcPts val="0"/>
                        </a:spcAft>
                      </a:pPr>
                      <a:endParaRPr lang="en-US" sz="20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algn="ctr">
                        <a:spcBef>
                          <a:spcPts val="200"/>
                        </a:spcBef>
                        <a:spcAft>
                          <a:spcPts val="0"/>
                        </a:spcAft>
                      </a:pPr>
                      <a:r>
                        <a:rPr lang="en-US" sz="1200">
                          <a:effectLst/>
                          <a:latin typeface="Segoe UI Semilight" panose="020B0402040204020203" pitchFamily="34" charset="0"/>
                          <a:cs typeface="Segoe UI Semilight" panose="020B0402040204020203" pitchFamily="34" charset="0"/>
                        </a:rPr>
                        <a:t>Cloud: Azure</a:t>
                      </a:r>
                      <a:endParaRPr lang="en-US" sz="2000" b="1">
                        <a:solidFill>
                          <a:schemeClr val="bg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4">
                  <a:txBody>
                    <a:bodyPr/>
                    <a:lstStyle/>
                    <a:p>
                      <a:pPr marL="0" marR="0" algn="ctr">
                        <a:spcBef>
                          <a:spcPts val="200"/>
                        </a:spcBef>
                        <a:spcAft>
                          <a:spcPts val="0"/>
                        </a:spcAft>
                      </a:pPr>
                      <a:r>
                        <a:rPr lang="en-US" sz="1400" b="0">
                          <a:effectLst/>
                          <a:latin typeface="+mj-lt"/>
                          <a:cs typeface="Segoe UI Semilight" panose="020B0402040204020203" pitchFamily="34" charset="0"/>
                        </a:rPr>
                        <a:t>Heavy Edge</a:t>
                      </a:r>
                      <a:endParaRPr lang="en-US" sz="2400" b="0">
                        <a:solidFill>
                          <a:srgbClr val="2F5496"/>
                        </a:solidFill>
                        <a:effectLst/>
                        <a:latin typeface="+mj-lt"/>
                        <a:ea typeface="Times New Roman" panose="02020603050405020304" pitchFamily="18" charset="0"/>
                        <a:cs typeface="Segoe UI Semilight" panose="020B0402040204020203" pitchFamily="34" charset="0"/>
                      </a:endParaRP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400" b="0">
                          <a:effectLst/>
                          <a:latin typeface="+mj-lt"/>
                          <a:cs typeface="Segoe UI Semilight" panose="020B0402040204020203" pitchFamily="34" charset="0"/>
                        </a:rPr>
                        <a:t>Light Edge</a:t>
                      </a:r>
                      <a:endParaRPr lang="en-US" sz="2400" b="0">
                        <a:solidFill>
                          <a:schemeClr val="bg1"/>
                        </a:solidFill>
                        <a:effectLst/>
                        <a:latin typeface="+mj-lt"/>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82872702"/>
                  </a:ext>
                </a:extLst>
              </a:tr>
              <a:tr h="1337425">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Description</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An Azure  host that spans from CPU to GPU and  FPGA VMs</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gridSpan="4">
                  <a:txBody>
                    <a:bodyPr/>
                    <a:lstStyle/>
                    <a:p>
                      <a:pPr marL="0" marR="0" algn="ctr">
                        <a:spcBef>
                          <a:spcPts val="1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0"/>
                        </a:spcBef>
                        <a:spcAft>
                          <a:spcPts val="0"/>
                        </a:spcAft>
                      </a:pPr>
                      <a:r>
                        <a:rPr lang="en-US" sz="1100">
                          <a:effectLst/>
                          <a:latin typeface="Segoe UI Semilight" panose="020B0402040204020203" pitchFamily="34" charset="0"/>
                          <a:cs typeface="Segoe UI Semilight" panose="020B0402040204020203" pitchFamily="34" charset="0"/>
                        </a:rPr>
                        <a:t>A server with slots to insert CPUs, GPUs, and FPGAs or a X64 or ARM system that needs to be plugged in to work</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89391" marR="89391" marT="44696" marB="44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 Sensor with a SOC (ARM CPU, NNA, MCU) and memory that can operate on batteries</a:t>
                      </a:r>
                      <a:endParaRPr lang="en-US" sz="18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78104979"/>
                  </a:ext>
                </a:extLst>
              </a:tr>
              <a:tr h="701017">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Example</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2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DSVM / ACI / AKS / Batch AI </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a:t>
                      </a:r>
                      <a:r>
                        <a:rPr lang="en-US" sz="1100" b="0" err="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DataBox</a:t>
                      </a: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Edge</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HPE</a:t>
                      </a:r>
                      <a:endPar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171450" marR="0" indent="-171450" algn="l">
                        <a:spcBef>
                          <a:spcPts val="200"/>
                        </a:spcBef>
                        <a:spcAft>
                          <a:spcPts val="0"/>
                        </a:spcAft>
                        <a:buFontTx/>
                        <a:buChar char="-"/>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Azure Stack</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DataBox Edge</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Industrial PC</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solidFill>
                            <a:schemeClr val="tx1"/>
                          </a:solidFill>
                          <a:latin typeface="Segoe UI Semilight" panose="020B0402040204020203" pitchFamily="34" charset="0"/>
                          <a:cs typeface="Segoe UI Semilight" panose="020B0402040204020203" pitchFamily="34" charset="0"/>
                        </a:rPr>
                        <a:t>-Video Gateway</a:t>
                      </a:r>
                    </a:p>
                    <a:p>
                      <a:pPr>
                        <a:buNone/>
                      </a:pPr>
                      <a:r>
                        <a:rPr lang="en-US" sz="1100">
                          <a:solidFill>
                            <a:schemeClr val="tx1"/>
                          </a:solidFill>
                          <a:latin typeface="Segoe UI Semilight" panose="020B0402040204020203" pitchFamily="34" charset="0"/>
                          <a:cs typeface="Segoe UI Semilight" panose="020B0402040204020203" pitchFamily="34" charset="0"/>
                        </a:rPr>
                        <a:t>-DVR</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-VAIDK</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-IP Cameras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latin typeface="Segoe UI Semilight" panose="020B0402040204020203" pitchFamily="34" charset="0"/>
                          <a:cs typeface="Segoe UI Semilight" panose="020B0402040204020203" pitchFamily="34" charset="0"/>
                        </a:rPr>
                        <a:t>-Azure Sphere </a:t>
                      </a:r>
                    </a:p>
                    <a:p>
                      <a:pPr>
                        <a:buNone/>
                      </a:pPr>
                      <a:r>
                        <a:rPr lang="en-US" sz="1100">
                          <a:latin typeface="Segoe UI Semilight" panose="020B0402040204020203" pitchFamily="34" charset="0"/>
                          <a:cs typeface="Segoe UI Semilight" panose="020B0402040204020203" pitchFamily="34" charset="0"/>
                        </a:rPr>
                        <a:t>- Appliances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3717679"/>
                  </a:ext>
                </a:extLst>
              </a:tr>
              <a:tr h="614579">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What runs the model</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 GPU</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x64 CPU </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Multi-ARM CPU</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err="1">
                          <a:effectLst/>
                          <a:latin typeface="Segoe UI Semilight" panose="020B0402040204020203" pitchFamily="34" charset="0"/>
                          <a:cs typeface="Segoe UI Semilight" panose="020B0402040204020203" pitchFamily="34" charset="0"/>
                        </a:rPr>
                        <a:t>Hw</a:t>
                      </a:r>
                      <a:r>
                        <a:rPr lang="en-US" sz="1100">
                          <a:effectLst/>
                          <a:latin typeface="Segoe UI Semilight" panose="020B0402040204020203" pitchFamily="34" charset="0"/>
                          <a:cs typeface="Segoe UI Semilight" panose="020B0402040204020203" pitchFamily="34" charset="0"/>
                        </a:rPr>
                        <a:t> accelerated NNA</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CPU/GPU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MCU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81419332"/>
                  </a:ext>
                </a:extLst>
              </a:tr>
            </a:tbl>
          </a:graphicData>
        </a:graphic>
      </p:graphicFrame>
      <p:sp>
        <p:nvSpPr>
          <p:cNvPr id="7" name="TextBox 6">
            <a:extLst>
              <a:ext uri="{FF2B5EF4-FFF2-40B4-BE49-F238E27FC236}">
                <a16:creationId xmlns:a16="http://schemas.microsoft.com/office/drawing/2014/main" id="{1BD6AAB3-C93D-9947-8517-9617DB6D4ED1}"/>
              </a:ext>
            </a:extLst>
          </p:cNvPr>
          <p:cNvSpPr txBox="1"/>
          <p:nvPr/>
        </p:nvSpPr>
        <p:spPr>
          <a:xfrm>
            <a:off x="11212610" y="3782601"/>
            <a:ext cx="460062"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Sensors</a:t>
            </a:r>
          </a:p>
        </p:txBody>
      </p:sp>
      <p:sp>
        <p:nvSpPr>
          <p:cNvPr id="8" name="signal">
            <a:extLst>
              <a:ext uri="{FF2B5EF4-FFF2-40B4-BE49-F238E27FC236}">
                <a16:creationId xmlns:a16="http://schemas.microsoft.com/office/drawing/2014/main" id="{832F5847-0166-6D43-AC92-A0697C535BA1}"/>
              </a:ext>
            </a:extLst>
          </p:cNvPr>
          <p:cNvSpPr>
            <a:spLocks noChangeAspect="1" noEditPoints="1"/>
          </p:cNvSpPr>
          <p:nvPr/>
        </p:nvSpPr>
        <p:spPr bwMode="auto">
          <a:xfrm>
            <a:off x="11394621" y="3589382"/>
            <a:ext cx="84297" cy="9611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D44FA71-5B04-D945-8BE1-463E06DF51B6}"/>
              </a:ext>
            </a:extLst>
          </p:cNvPr>
          <p:cNvSpPr txBox="1"/>
          <p:nvPr/>
        </p:nvSpPr>
        <p:spPr>
          <a:xfrm>
            <a:off x="8442147" y="3772262"/>
            <a:ext cx="1700787"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Smart Sensors + Ambient AI</a:t>
            </a:r>
          </a:p>
        </p:txBody>
      </p:sp>
      <p:sp>
        <p:nvSpPr>
          <p:cNvPr id="10" name="camera">
            <a:extLst>
              <a:ext uri="{FF2B5EF4-FFF2-40B4-BE49-F238E27FC236}">
                <a16:creationId xmlns:a16="http://schemas.microsoft.com/office/drawing/2014/main" id="{E16619A7-FF8C-DC40-8014-F1C9E1BDEA0A}"/>
              </a:ext>
            </a:extLst>
          </p:cNvPr>
          <p:cNvSpPr>
            <a:spLocks noChangeAspect="1" noEditPoints="1"/>
          </p:cNvSpPr>
          <p:nvPr/>
        </p:nvSpPr>
        <p:spPr bwMode="auto">
          <a:xfrm>
            <a:off x="9398085" y="3582182"/>
            <a:ext cx="112414" cy="8983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microphone_2">
            <a:extLst>
              <a:ext uri="{FF2B5EF4-FFF2-40B4-BE49-F238E27FC236}">
                <a16:creationId xmlns:a16="http://schemas.microsoft.com/office/drawing/2014/main" id="{9A559046-6F59-B140-B10E-A12809AA2C6E}"/>
              </a:ext>
            </a:extLst>
          </p:cNvPr>
          <p:cNvSpPr>
            <a:spLocks noChangeAspect="1" noEditPoints="1"/>
          </p:cNvSpPr>
          <p:nvPr/>
        </p:nvSpPr>
        <p:spPr bwMode="auto">
          <a:xfrm>
            <a:off x="9252925" y="3570423"/>
            <a:ext cx="67260" cy="113354"/>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5">
            <a:extLst>
              <a:ext uri="{FF2B5EF4-FFF2-40B4-BE49-F238E27FC236}">
                <a16:creationId xmlns:a16="http://schemas.microsoft.com/office/drawing/2014/main" id="{26D2D491-BF75-5843-B254-ECA3724D6880}"/>
              </a:ext>
            </a:extLst>
          </p:cNvPr>
          <p:cNvSpPr>
            <a:spLocks noEditPoints="1"/>
          </p:cNvSpPr>
          <p:nvPr/>
        </p:nvSpPr>
        <p:spPr bwMode="auto">
          <a:xfrm>
            <a:off x="9098814" y="3570423"/>
            <a:ext cx="70710" cy="113354"/>
          </a:xfrm>
          <a:custGeom>
            <a:avLst/>
            <a:gdLst>
              <a:gd name="T0" fmla="*/ 12 w 47"/>
              <a:gd name="T1" fmla="*/ 34 h 77"/>
              <a:gd name="T2" fmla="*/ 0 w 47"/>
              <a:gd name="T3" fmla="*/ 18 h 77"/>
              <a:gd name="T4" fmla="*/ 18 w 47"/>
              <a:gd name="T5" fmla="*/ 0 h 77"/>
              <a:gd name="T6" fmla="*/ 35 w 47"/>
              <a:gd name="T7" fmla="*/ 18 h 77"/>
              <a:gd name="T8" fmla="*/ 23 w 47"/>
              <a:gd name="T9" fmla="*/ 34 h 77"/>
              <a:gd name="T10" fmla="*/ 23 w 47"/>
              <a:gd name="T11" fmla="*/ 40 h 77"/>
              <a:gd name="T12" fmla="*/ 23 w 47"/>
              <a:gd name="T13" fmla="*/ 18 h 77"/>
              <a:gd name="T14" fmla="*/ 18 w 47"/>
              <a:gd name="T15" fmla="*/ 12 h 77"/>
              <a:gd name="T16" fmla="*/ 18 w 47"/>
              <a:gd name="T17" fmla="*/ 12 h 77"/>
              <a:gd name="T18" fmla="*/ 12 w 47"/>
              <a:gd name="T19" fmla="*/ 18 h 77"/>
              <a:gd name="T20" fmla="*/ 12 w 47"/>
              <a:gd name="T21" fmla="*/ 50 h 77"/>
              <a:gd name="T22" fmla="*/ 12 w 47"/>
              <a:gd name="T23" fmla="*/ 40 h 77"/>
              <a:gd name="T24" fmla="*/ 0 w 47"/>
              <a:gd name="T25" fmla="*/ 48 h 77"/>
              <a:gd name="T26" fmla="*/ 0 w 47"/>
              <a:gd name="T27" fmla="*/ 53 h 77"/>
              <a:gd name="T28" fmla="*/ 23 w 47"/>
              <a:gd name="T29" fmla="*/ 77 h 77"/>
              <a:gd name="T30" fmla="*/ 23 w 47"/>
              <a:gd name="T31" fmla="*/ 77 h 77"/>
              <a:gd name="T32" fmla="*/ 47 w 47"/>
              <a:gd name="T33" fmla="*/ 53 h 77"/>
              <a:gd name="T34" fmla="*/ 47 w 47"/>
              <a:gd name="T35" fmla="*/ 46 h 77"/>
              <a:gd name="T36" fmla="*/ 46 w 47"/>
              <a:gd name="T37" fmla="*/ 41 h 77"/>
              <a:gd name="T38" fmla="*/ 41 w 47"/>
              <a:gd name="T39" fmla="*/ 37 h 77"/>
              <a:gd name="T40" fmla="*/ 27 w 47"/>
              <a:gd name="T41" fmla="*/ 3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7">
                <a:moveTo>
                  <a:pt x="12" y="34"/>
                </a:moveTo>
                <a:cubicBezTo>
                  <a:pt x="5" y="32"/>
                  <a:pt x="0" y="25"/>
                  <a:pt x="0" y="18"/>
                </a:cubicBezTo>
                <a:cubicBezTo>
                  <a:pt x="0" y="8"/>
                  <a:pt x="8" y="0"/>
                  <a:pt x="18" y="0"/>
                </a:cubicBezTo>
                <a:cubicBezTo>
                  <a:pt x="27" y="0"/>
                  <a:pt x="35" y="8"/>
                  <a:pt x="35" y="18"/>
                </a:cubicBezTo>
                <a:cubicBezTo>
                  <a:pt x="35" y="25"/>
                  <a:pt x="30" y="32"/>
                  <a:pt x="23" y="34"/>
                </a:cubicBezTo>
                <a:moveTo>
                  <a:pt x="23" y="40"/>
                </a:moveTo>
                <a:cubicBezTo>
                  <a:pt x="23" y="18"/>
                  <a:pt x="23" y="18"/>
                  <a:pt x="23" y="18"/>
                </a:cubicBezTo>
                <a:cubicBezTo>
                  <a:pt x="23" y="14"/>
                  <a:pt x="21" y="12"/>
                  <a:pt x="18" y="12"/>
                </a:cubicBezTo>
                <a:cubicBezTo>
                  <a:pt x="18" y="12"/>
                  <a:pt x="18" y="12"/>
                  <a:pt x="18" y="12"/>
                </a:cubicBezTo>
                <a:cubicBezTo>
                  <a:pt x="14" y="12"/>
                  <a:pt x="12" y="14"/>
                  <a:pt x="12" y="18"/>
                </a:cubicBezTo>
                <a:cubicBezTo>
                  <a:pt x="12" y="50"/>
                  <a:pt x="12" y="50"/>
                  <a:pt x="12" y="50"/>
                </a:cubicBezTo>
                <a:moveTo>
                  <a:pt x="12" y="40"/>
                </a:moveTo>
                <a:cubicBezTo>
                  <a:pt x="1" y="40"/>
                  <a:pt x="0" y="48"/>
                  <a:pt x="0" y="48"/>
                </a:cubicBezTo>
                <a:cubicBezTo>
                  <a:pt x="0" y="53"/>
                  <a:pt x="0" y="53"/>
                  <a:pt x="0" y="53"/>
                </a:cubicBezTo>
                <a:cubicBezTo>
                  <a:pt x="0" y="66"/>
                  <a:pt x="10" y="77"/>
                  <a:pt x="23" y="77"/>
                </a:cubicBezTo>
                <a:cubicBezTo>
                  <a:pt x="23" y="77"/>
                  <a:pt x="23" y="77"/>
                  <a:pt x="23" y="77"/>
                </a:cubicBezTo>
                <a:cubicBezTo>
                  <a:pt x="37" y="77"/>
                  <a:pt x="47" y="66"/>
                  <a:pt x="47" y="53"/>
                </a:cubicBezTo>
                <a:cubicBezTo>
                  <a:pt x="47" y="46"/>
                  <a:pt x="47" y="46"/>
                  <a:pt x="47" y="46"/>
                </a:cubicBezTo>
                <a:cubicBezTo>
                  <a:pt x="47" y="46"/>
                  <a:pt x="47" y="42"/>
                  <a:pt x="46" y="41"/>
                </a:cubicBezTo>
                <a:cubicBezTo>
                  <a:pt x="44" y="38"/>
                  <a:pt x="41" y="37"/>
                  <a:pt x="41" y="37"/>
                </a:cubicBezTo>
                <a:cubicBezTo>
                  <a:pt x="27" y="33"/>
                  <a:pt x="27" y="33"/>
                  <a:pt x="27" y="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42610D7E-E891-954B-BED3-5346EF545B93}"/>
              </a:ext>
            </a:extLst>
          </p:cNvPr>
          <p:cNvSpPr txBox="1"/>
          <p:nvPr/>
        </p:nvSpPr>
        <p:spPr>
          <a:xfrm>
            <a:off x="5068460" y="3772262"/>
            <a:ext cx="1518045" cy="153888"/>
          </a:xfrm>
          <a:prstGeom prst="rect">
            <a:avLst/>
          </a:prstGeom>
          <a:noFill/>
        </p:spPr>
        <p:txBody>
          <a:bodyPr wrap="square" lIns="0" tIns="0" rIns="0" bIns="0" rtlCol="0">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 class devices</a:t>
            </a:r>
          </a:p>
        </p:txBody>
      </p:sp>
      <p:sp>
        <p:nvSpPr>
          <p:cNvPr id="14" name="Devices3_EA6C" title="Icon of a cellphone in front of a monitor">
            <a:extLst>
              <a:ext uri="{FF2B5EF4-FFF2-40B4-BE49-F238E27FC236}">
                <a16:creationId xmlns:a16="http://schemas.microsoft.com/office/drawing/2014/main" id="{CB56AADF-96E8-BA41-8040-606F3F35F41C}"/>
              </a:ext>
            </a:extLst>
          </p:cNvPr>
          <p:cNvSpPr>
            <a:spLocks noChangeAspect="1" noEditPoints="1"/>
          </p:cNvSpPr>
          <p:nvPr/>
        </p:nvSpPr>
        <p:spPr bwMode="auto">
          <a:xfrm>
            <a:off x="5576219" y="3579043"/>
            <a:ext cx="138738" cy="9611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ablet">
            <a:extLst>
              <a:ext uri="{FF2B5EF4-FFF2-40B4-BE49-F238E27FC236}">
                <a16:creationId xmlns:a16="http://schemas.microsoft.com/office/drawing/2014/main" id="{70B6B122-F124-5949-9ED6-7595A9942ECB}"/>
              </a:ext>
            </a:extLst>
          </p:cNvPr>
          <p:cNvSpPr>
            <a:spLocks noChangeAspect="1" noEditPoints="1"/>
          </p:cNvSpPr>
          <p:nvPr/>
        </p:nvSpPr>
        <p:spPr bwMode="auto">
          <a:xfrm>
            <a:off x="5814428" y="3573724"/>
            <a:ext cx="116804" cy="106752"/>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5B92A14-ED4D-8440-A205-CF57F7836404}"/>
              </a:ext>
            </a:extLst>
          </p:cNvPr>
          <p:cNvSpPr txBox="1"/>
          <p:nvPr/>
        </p:nvSpPr>
        <p:spPr>
          <a:xfrm>
            <a:off x="4299146" y="3825984"/>
            <a:ext cx="437620"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Servers</a:t>
            </a:r>
          </a:p>
        </p:txBody>
      </p:sp>
      <p:sp>
        <p:nvSpPr>
          <p:cNvPr id="17" name="server">
            <a:extLst>
              <a:ext uri="{FF2B5EF4-FFF2-40B4-BE49-F238E27FC236}">
                <a16:creationId xmlns:a16="http://schemas.microsoft.com/office/drawing/2014/main" id="{766CE9D4-B839-2143-ADB3-F17651F9BB98}"/>
              </a:ext>
            </a:extLst>
          </p:cNvPr>
          <p:cNvSpPr>
            <a:spLocks noChangeAspect="1" noEditPoints="1"/>
          </p:cNvSpPr>
          <p:nvPr/>
        </p:nvSpPr>
        <p:spPr bwMode="auto">
          <a:xfrm>
            <a:off x="4475578" y="3589382"/>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A3BCA09E-9C7C-7B41-BA94-0665CB202EB4}"/>
              </a:ext>
            </a:extLst>
          </p:cNvPr>
          <p:cNvSpPr txBox="1"/>
          <p:nvPr/>
        </p:nvSpPr>
        <p:spPr>
          <a:xfrm>
            <a:off x="7309380" y="3782942"/>
            <a:ext cx="519373"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19" name="globe_2">
            <a:extLst>
              <a:ext uri="{FF2B5EF4-FFF2-40B4-BE49-F238E27FC236}">
                <a16:creationId xmlns:a16="http://schemas.microsoft.com/office/drawing/2014/main" id="{89791B5C-42ED-A84C-ACEA-894434D277BF}"/>
              </a:ext>
            </a:extLst>
          </p:cNvPr>
          <p:cNvSpPr>
            <a:spLocks noChangeAspect="1" noEditPoints="1"/>
          </p:cNvSpPr>
          <p:nvPr/>
        </p:nvSpPr>
        <p:spPr bwMode="auto">
          <a:xfrm>
            <a:off x="7522846" y="3592060"/>
            <a:ext cx="91440" cy="914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4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A0E5139-9828-024C-9EA3-8524E5F7CCB0}"/>
              </a:ext>
            </a:extLst>
          </p:cNvPr>
          <p:cNvSpPr txBox="1"/>
          <p:nvPr/>
        </p:nvSpPr>
        <p:spPr>
          <a:xfrm>
            <a:off x="2799903" y="3637402"/>
            <a:ext cx="1017907" cy="307777"/>
          </a:xfrm>
          <a:prstGeom prst="rect">
            <a:avLst/>
          </a:prstGeom>
          <a:noFill/>
        </p:spPr>
        <p:txBody>
          <a:bodyPr wrap="none" lIns="0" tIns="0" rIns="0" bIns="0" rtlCol="0" anchor="t">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Cloud Consistent</a:t>
            </a:r>
          </a:p>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rPr>
              <a:t> Hybrid Server</a:t>
            </a:r>
          </a:p>
        </p:txBody>
      </p:sp>
      <p:sp>
        <p:nvSpPr>
          <p:cNvPr id="21" name="server">
            <a:extLst>
              <a:ext uri="{FF2B5EF4-FFF2-40B4-BE49-F238E27FC236}">
                <a16:creationId xmlns:a16="http://schemas.microsoft.com/office/drawing/2014/main" id="{96E577AA-50D3-8E43-9E81-3D909A02FE1A}"/>
              </a:ext>
            </a:extLst>
          </p:cNvPr>
          <p:cNvSpPr>
            <a:spLocks noChangeAspect="1" noEditPoints="1"/>
          </p:cNvSpPr>
          <p:nvPr/>
        </p:nvSpPr>
        <p:spPr bwMode="auto">
          <a:xfrm>
            <a:off x="3169069" y="3442860"/>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Shape 19">
            <a:extLst>
              <a:ext uri="{FF2B5EF4-FFF2-40B4-BE49-F238E27FC236}">
                <a16:creationId xmlns:a16="http://schemas.microsoft.com/office/drawing/2014/main" id="{37C109E6-67C4-034F-8C3A-9932ED222773}"/>
              </a:ext>
            </a:extLst>
          </p:cNvPr>
          <p:cNvSpPr>
            <a:spLocks noChangeAspect="1"/>
          </p:cNvSpPr>
          <p:nvPr/>
        </p:nvSpPr>
        <p:spPr bwMode="auto">
          <a:xfrm flipV="1">
            <a:off x="3333321" y="3483868"/>
            <a:ext cx="182974" cy="1008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86187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 picture containing sitting&#10;&#10;Description automatically generated">
            <a:extLst>
              <a:ext uri="{FF2B5EF4-FFF2-40B4-BE49-F238E27FC236}">
                <a16:creationId xmlns:a16="http://schemas.microsoft.com/office/drawing/2014/main" id="{4A05BA2A-AFA2-43A6-9ABA-A9FAD8B3C72E}"/>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6871AFFE-0F8A-4398-8EF1-8CD3DBC303A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DevOps and ML</a:t>
            </a:r>
          </a:p>
        </p:txBody>
      </p:sp>
      <p:sp>
        <p:nvSpPr>
          <p:cNvPr id="6" name="Text Placeholder 5">
            <a:extLst>
              <a:ext uri="{FF2B5EF4-FFF2-40B4-BE49-F238E27FC236}">
                <a16:creationId xmlns:a16="http://schemas.microsoft.com/office/drawing/2014/main" id="{6D914978-B168-4993-AC78-1ACC13044A33}"/>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a:solidFill>
                  <a:srgbClr val="FFFFFF"/>
                </a:solidFill>
              </a:rPr>
              <a:t>Machine Learning Changes the Rules</a:t>
            </a:r>
          </a:p>
        </p:txBody>
      </p:sp>
      <p:sp>
        <p:nvSpPr>
          <p:cNvPr id="4" name="Footer Placeholder 3">
            <a:extLst>
              <a:ext uri="{FF2B5EF4-FFF2-40B4-BE49-F238E27FC236}">
                <a16:creationId xmlns:a16="http://schemas.microsoft.com/office/drawing/2014/main" id="{4C6C6088-B0EE-40F4-A1D0-9AF1FB07053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altLang="ja-JP" sz="900" kern="1200">
                <a:solidFill>
                  <a:srgbClr val="FFFFFF"/>
                </a:solidFill>
                <a:latin typeface="Calibri" panose="020F0502020204030204"/>
                <a:ea typeface="+mn-ea"/>
                <a:cs typeface="+mn-cs"/>
              </a:rPr>
              <a:t>Michael Lanzetta (</a:t>
            </a:r>
            <a:r>
              <a:rPr lang="ja-JP" altLang="en-US" sz="900" kern="1200">
                <a:solidFill>
                  <a:srgbClr val="FFFFFF"/>
                </a:solidFill>
                <a:latin typeface="Calibri" panose="020F0502020204030204"/>
                <a:ea typeface="+mn-ea"/>
                <a:cs typeface="+mn-cs"/>
              </a:rPr>
              <a:t>マイケル　ランゼッタ</a:t>
            </a:r>
            <a:r>
              <a:rPr lang="en-US" altLang="ja-JP" sz="900" kern="1200">
                <a:solidFill>
                  <a:srgbClr val="FFFFFF"/>
                </a:solidFill>
                <a:latin typeface="Calibri" panose="020F0502020204030204"/>
                <a:ea typeface="+mn-ea"/>
                <a:cs typeface="+mn-cs"/>
              </a:rPr>
              <a:t>) | @noodlefrenzy | https://aka.ms/mltokyo2019</a:t>
            </a:r>
            <a:endParaRPr lang="en-US" sz="900" kern="1200">
              <a:solidFill>
                <a:srgbClr val="FFFFFF"/>
              </a:solidFill>
              <a:latin typeface="Calibri" panose="020F0502020204030204"/>
              <a:ea typeface="+mn-ea"/>
              <a:cs typeface="+mn-cs"/>
            </a:endParaRPr>
          </a:p>
        </p:txBody>
      </p:sp>
      <p:sp>
        <p:nvSpPr>
          <p:cNvPr id="3" name="TextBox 2">
            <a:extLst>
              <a:ext uri="{FF2B5EF4-FFF2-40B4-BE49-F238E27FC236}">
                <a16:creationId xmlns:a16="http://schemas.microsoft.com/office/drawing/2014/main" id="{8E88E8FE-0BEA-4A9C-A73F-DC5E92EC19D9}"/>
              </a:ext>
            </a:extLst>
          </p:cNvPr>
          <p:cNvSpPr txBox="1"/>
          <p:nvPr/>
        </p:nvSpPr>
        <p:spPr>
          <a:xfrm>
            <a:off x="9732672"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rajasegar.deviantart.com/art/The-Neural-Network2-17790457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623266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2065803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04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19672242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470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182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26480917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405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2E21-8F09-41D2-BCC4-A867D8F43721}"/>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B9F23720-DA3E-40A6-8F72-25C1991037A0}"/>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https://aka.ms/mltokyo2019</a:t>
            </a:r>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F9206451-E905-4342-9A64-953805E24C83}"/>
                  </a:ext>
                </a:extLst>
              </p:cNvPr>
              <p:cNvGraphicFramePr>
                <a:graphicFrameLocks noChangeAspect="1"/>
              </p:cNvGraphicFramePr>
              <p:nvPr>
                <p:extLst>
                  <p:ext uri="{D42A27DB-BD31-4B8C-83A1-F6EECF244321}">
                    <p14:modId xmlns:p14="http://schemas.microsoft.com/office/powerpoint/2010/main" val="3388554142"/>
                  </p:ext>
                </p:extLst>
              </p:nvPr>
            </p:nvGraphicFramePr>
            <p:xfrm>
              <a:off x="838200" y="1825625"/>
              <a:ext cx="10515600" cy="4351338"/>
            </p:xfrm>
            <a:graphic>
              <a:graphicData uri="http://schemas.microsoft.com/office/powerpoint/2016/summaryzoom">
                <psuz:summaryZm>
                  <psuz:summaryZmObj sectionId="{A8698CEC-11EB-4E2A-973D-D506A33AD7A2}">
                    <psuz:zmPr id="{CC8C214B-1528-4930-80CF-E2B865CBA53C}" transitionDur="1000">
                      <p166:blipFill xmlns:p166="http://schemas.microsoft.com/office/powerpoint/2016/6/main">
                        <a:blip r:embed="rId3"/>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A98B3A73-3183-470E-85D7-C3E113AF5832}">
                    <psuz:zmPr id="{27D78134-E753-4625-9DB0-DF65A8B002F1}" transitionDur="1000">
                      <p166:blipFill xmlns:p166="http://schemas.microsoft.com/office/powerpoint/2016/6/main">
                        <a:blip r:embed="rId4"/>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855D1C16-F440-4DE9-894A-54DC58BE94F5}">
                    <psuz:zmPr id="{20253167-FE4E-4044-A701-D39469647557}" transitionDur="1000">
                      <p166:blipFill xmlns:p166="http://schemas.microsoft.com/office/powerpoint/2016/6/main">
                        <a:blip r:embed="rId5"/>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3573D832-BEDC-4876-99A4-5E0930976DA1}">
                    <psuz:zmPr id="{C4E73ADC-1B9F-4414-BE1F-C2134BA5A1F6}" transitionDur="1000">
                      <p166:blipFill xmlns:p166="http://schemas.microsoft.com/office/powerpoint/2016/6/main">
                        <a:blip r:embed="rId6"/>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EB3B61AD-B3F0-4283-ACFD-1D640C81C677}">
                    <psuz:zmPr id="{0BED6E4E-D525-488C-A90E-8C4B2E827ADD}" transitionDur="1000">
                      <p166:blipFill xmlns:p166="http://schemas.microsoft.com/office/powerpoint/2016/6/main">
                        <a:blip r:embed="rId7"/>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11E80B9A-31F7-4651-8711-ED725764E43A}">
                    <psuz:zmPr id="{453E940D-5C18-4AC3-BB1E-1637DBEFFAB8}" transitionDur="1000">
                      <p166:blipFill xmlns:p166="http://schemas.microsoft.com/office/powerpoint/2016/6/main">
                        <a:blip r:embed="rId8"/>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F9206451-E905-4342-9A64-953805E24C8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1245679" y="2167635"/>
                  <a:ext cx="3154680" cy="1774508"/>
                </a:xfrm>
                <a:prstGeom prst="rect">
                  <a:avLst/>
                </a:prstGeom>
                <a:ln w="3175">
                  <a:solidFill>
                    <a:prstClr val="ltGray"/>
                  </a:solidFill>
                </a:ln>
              </p:spPr>
            </p:pic>
            <p:pic>
              <p:nvPicPr>
                <p:cNvPr id="5" name="Picture 5">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518660" y="2167635"/>
                  <a:ext cx="3154680" cy="1774508"/>
                </a:xfrm>
                <a:prstGeom prst="rect">
                  <a:avLst/>
                </a:prstGeom>
                <a:ln w="3175">
                  <a:solidFill>
                    <a:prstClr val="ltGray"/>
                  </a:solidFill>
                </a:ln>
              </p:spPr>
            </p:pic>
            <p:pic>
              <p:nvPicPr>
                <p:cNvPr id="7" name="Picture 7">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791641" y="2167635"/>
                  <a:ext cx="3154680" cy="1774508"/>
                </a:xfrm>
                <a:prstGeom prst="rect">
                  <a:avLst/>
                </a:prstGeom>
                <a:ln w="3175">
                  <a:solidFill>
                    <a:prstClr val="ltGray"/>
                  </a:solidFill>
                </a:ln>
              </p:spPr>
            </p:pic>
            <p:pic>
              <p:nvPicPr>
                <p:cNvPr id="8" name="Picture 8">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1245679" y="4060444"/>
                  <a:ext cx="3154680" cy="1774508"/>
                </a:xfrm>
                <a:prstGeom prst="rect">
                  <a:avLst/>
                </a:prstGeom>
                <a:ln w="3175">
                  <a:solidFill>
                    <a:prstClr val="ltGray"/>
                  </a:solidFill>
                </a:ln>
              </p:spPr>
            </p:pic>
            <p:pic>
              <p:nvPicPr>
                <p:cNvPr id="9" name="Picture 9">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518660" y="4060444"/>
                  <a:ext cx="3154680" cy="1774508"/>
                </a:xfrm>
                <a:prstGeom prst="rect">
                  <a:avLst/>
                </a:prstGeom>
                <a:ln w="3175">
                  <a:solidFill>
                    <a:prstClr val="ltGray"/>
                  </a:solidFill>
                </a:ln>
              </p:spPr>
            </p:pic>
            <p:pic>
              <p:nvPicPr>
                <p:cNvPr id="10" name="Picture 10">
                  <a:hlinkClick r:id="rId1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01398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Things to Version</a:t>
            </a:r>
          </a:p>
        </p:txBody>
      </p:sp>
      <p:sp>
        <p:nvSpPr>
          <p:cNvPr id="6" name="Text Placeholder 5"/>
          <p:cNvSpPr>
            <a:spLocks noGrp="1"/>
          </p:cNvSpPr>
          <p:nvPr>
            <p:ph type="body" sz="quarter" idx="10"/>
          </p:nvPr>
        </p:nvSpPr>
        <p:spPr>
          <a:xfrm>
            <a:off x="588263" y="1351138"/>
            <a:ext cx="7846610" cy="4635115"/>
          </a:xfrm>
        </p:spPr>
        <p:txBody>
          <a:bodyPr/>
          <a:lstStyle/>
          <a:p>
            <a:pPr lvl="0">
              <a:spcBef>
                <a:spcPts val="0"/>
              </a:spcBef>
              <a:buSzTx/>
            </a:pPr>
            <a:r>
              <a:rPr lang="en-US" sz="2000" b="1" dirty="0">
                <a:solidFill>
                  <a:srgbClr val="353535"/>
                </a:solidFill>
                <a:latin typeface="Segoe UI Semilight"/>
                <a:cs typeface="+mn-cs"/>
              </a:rPr>
              <a:t>Source Control</a:t>
            </a:r>
          </a:p>
          <a:p>
            <a:pPr marL="285750" lvl="0" indent="-285750">
              <a:spcBef>
                <a:spcPts val="0"/>
              </a:spcBef>
              <a:buSzTx/>
              <a:buFont typeface="Arial" panose="020B0604020202020204" pitchFamily="34" charset="0"/>
              <a:buChar char="•"/>
            </a:pPr>
            <a:r>
              <a:rPr lang="en-US" sz="2000" dirty="0">
                <a:solidFill>
                  <a:srgbClr val="353535"/>
                </a:solidFill>
                <a:latin typeface="Segoe UI Semilight"/>
              </a:rPr>
              <a:t>Track changes in code (and configuration) over time, integrate work, reproducibility and collaboration.</a:t>
            </a:r>
          </a:p>
          <a:p>
            <a:pPr marL="466371" lvl="1">
              <a:spcBef>
                <a:spcPts val="0"/>
              </a:spcBef>
              <a:buSzTx/>
            </a:pPr>
            <a:endParaRPr lang="en-US" dirty="0">
              <a:solidFill>
                <a:srgbClr val="353535"/>
              </a:solidFill>
              <a:latin typeface="Segoe UI Semilight"/>
            </a:endParaRPr>
          </a:p>
          <a:p>
            <a:pPr lvl="0">
              <a:spcBef>
                <a:spcPts val="0"/>
              </a:spcBef>
              <a:buSzTx/>
            </a:pPr>
            <a:r>
              <a:rPr lang="en-US" sz="2000" b="1" dirty="0">
                <a:solidFill>
                  <a:srgbClr val="353535"/>
                </a:solidFill>
                <a:latin typeface="Segoe UI Semilight"/>
                <a:cs typeface="+mn-cs"/>
              </a:rPr>
              <a:t>Dataset Versioning</a:t>
            </a:r>
          </a:p>
          <a:p>
            <a:pPr marL="285750" lvl="0" indent="-285750">
              <a:spcBef>
                <a:spcPts val="0"/>
              </a:spcBef>
              <a:buSzTx/>
              <a:buFont typeface="Arial" panose="020B0604020202020204" pitchFamily="34" charset="0"/>
              <a:buChar char="•"/>
            </a:pPr>
            <a:r>
              <a:rPr lang="nl-NL" sz="2000" dirty="0">
                <a:solidFill>
                  <a:srgbClr val="353535"/>
                </a:solidFill>
                <a:latin typeface="Segoe UI Semilight"/>
                <a:cs typeface="Calibri"/>
              </a:rPr>
              <a:t>Training data plays an important role in the quality of the software build. Hence, versioning of data is required for reproduceability.</a:t>
            </a:r>
            <a:r>
              <a:rPr lang="en-US" sz="2000" dirty="0">
                <a:solidFill>
                  <a:srgbClr val="353535"/>
                </a:solidFill>
                <a:latin typeface="Segoe UI Semilight"/>
              </a:rPr>
              <a:t> </a:t>
            </a:r>
            <a:endParaRPr lang="en-US" dirty="0">
              <a:solidFill>
                <a:srgbClr val="353535"/>
              </a:solidFill>
              <a:latin typeface="Segoe UI Semilight"/>
            </a:endParaRPr>
          </a:p>
          <a:p>
            <a:pPr marL="466371" lvl="1">
              <a:spcBef>
                <a:spcPts val="0"/>
              </a:spcBef>
              <a:buSzTx/>
            </a:pPr>
            <a:endParaRPr lang="en-US" dirty="0">
              <a:solidFill>
                <a:srgbClr val="353535"/>
              </a:solidFill>
              <a:latin typeface="Segoe UI Semilight"/>
            </a:endParaRPr>
          </a:p>
          <a:p>
            <a:pPr lvl="0">
              <a:spcBef>
                <a:spcPts val="0"/>
              </a:spcBef>
              <a:buSzTx/>
            </a:pPr>
            <a:r>
              <a:rPr lang="en-US" sz="2000" b="1" dirty="0">
                <a:solidFill>
                  <a:srgbClr val="353535"/>
                </a:solidFill>
                <a:latin typeface="Segoe UI Semilight"/>
                <a:cs typeface="+mn-cs"/>
              </a:rPr>
              <a:t>Model Versioning</a:t>
            </a:r>
            <a:endParaRPr lang="en-US" sz="2000" dirty="0">
              <a:solidFill>
                <a:srgbClr val="353535"/>
              </a:solidFill>
              <a:latin typeface="Segoe UI Semilight"/>
            </a:endParaRPr>
          </a:p>
          <a:p>
            <a:pPr marL="285750" lvl="0" indent="-285750">
              <a:spcBef>
                <a:spcPts val="0"/>
              </a:spcBef>
              <a:buSzTx/>
              <a:buFont typeface="Arial" panose="020B0604020202020204" pitchFamily="34" charset="0"/>
              <a:buChar char="•"/>
            </a:pPr>
            <a:r>
              <a:rPr lang="en-US" sz="2000" dirty="0">
                <a:solidFill>
                  <a:srgbClr val="353535"/>
                </a:solidFill>
                <a:latin typeface="Segoe UI Semilight"/>
              </a:rPr>
              <a:t>Version trained models in relation to code and training data for traceability.</a:t>
            </a:r>
          </a:p>
          <a:p>
            <a:pPr marL="285750" lvl="0" indent="-285750">
              <a:spcBef>
                <a:spcPts val="0"/>
              </a:spcBef>
              <a:buSzTx/>
              <a:buFont typeface="Arial" panose="020B0604020202020204" pitchFamily="34" charset="0"/>
              <a:buChar char="•"/>
            </a:pPr>
            <a:endParaRPr lang="en-US" sz="2000" b="1" dirty="0">
              <a:solidFill>
                <a:srgbClr val="353535"/>
              </a:solidFill>
              <a:latin typeface="Segoe UI Semilight"/>
            </a:endParaRPr>
          </a:p>
          <a:p>
            <a:pPr lvl="0">
              <a:spcBef>
                <a:spcPts val="0"/>
              </a:spcBef>
              <a:buSzTx/>
            </a:pPr>
            <a:r>
              <a:rPr lang="en-US" sz="2000" b="1" dirty="0">
                <a:solidFill>
                  <a:srgbClr val="353535"/>
                </a:solidFill>
                <a:latin typeface="Segoe UI Semilight"/>
              </a:rPr>
              <a:t>Experiment Tracking</a:t>
            </a:r>
          </a:p>
          <a:p>
            <a:pPr marL="342900" lvl="0" indent="-342900">
              <a:spcBef>
                <a:spcPts val="0"/>
              </a:spcBef>
              <a:buSzTx/>
              <a:buFont typeface="Arial" panose="020B0604020202020204" pitchFamily="34" charset="0"/>
              <a:buChar char="•"/>
            </a:pPr>
            <a:r>
              <a:rPr lang="en-US" sz="2000" dirty="0">
                <a:solidFill>
                  <a:srgbClr val="353535"/>
                </a:solidFill>
                <a:latin typeface="Segoe UI Semilight"/>
              </a:rPr>
              <a:t>Version model experiment runs to understand which code, data and e.g. selected features led to what output and performance, and allow for reproducibility.</a:t>
            </a:r>
          </a:p>
        </p:txBody>
      </p:sp>
      <p:pic>
        <p:nvPicPr>
          <p:cNvPr id="5" name="Picture 4">
            <a:extLst>
              <a:ext uri="{FF2B5EF4-FFF2-40B4-BE49-F238E27FC236}">
                <a16:creationId xmlns:a16="http://schemas.microsoft.com/office/drawing/2014/main" id="{DADF4E52-0B89-452C-AB25-04FB3D46FAB9}"/>
              </a:ext>
            </a:extLst>
          </p:cNvPr>
          <p:cNvPicPr/>
          <p:nvPr/>
        </p:nvPicPr>
        <p:blipFill rotWithShape="1">
          <a:blip r:embed="rId3"/>
          <a:srcRect r="2937" b="2"/>
          <a:stretch/>
        </p:blipFill>
        <p:spPr>
          <a:xfrm>
            <a:off x="8702350" y="3300629"/>
            <a:ext cx="3293513" cy="3100171"/>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ln w="38100">
            <a:solidFill>
              <a:schemeClr val="tx1">
                <a:lumMod val="25000"/>
                <a:lumOff val="75000"/>
              </a:schemeClr>
            </a:solidFill>
          </a:ln>
        </p:spPr>
      </p:pic>
    </p:spTree>
    <p:extLst>
      <p:ext uri="{BB962C8B-B14F-4D97-AF65-F5344CB8AC3E}">
        <p14:creationId xmlns:p14="http://schemas.microsoft.com/office/powerpoint/2010/main" val="15191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F029B6B8-B175-4FBD-A7CC-F94E84B41502}"/>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ML Ops in the Real World</a:t>
            </a:r>
          </a:p>
        </p:txBody>
      </p:sp>
      <p:sp>
        <p:nvSpPr>
          <p:cNvPr id="7" name="Text Placeholder 6">
            <a:extLst>
              <a:ext uri="{FF2B5EF4-FFF2-40B4-BE49-F238E27FC236}">
                <a16:creationId xmlns:a16="http://schemas.microsoft.com/office/drawing/2014/main" id="{0174230B-1D53-4296-B548-B9FEEFCAA3D5}"/>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Stories from the Field</a:t>
            </a:r>
          </a:p>
        </p:txBody>
      </p:sp>
      <p:sp>
        <p:nvSpPr>
          <p:cNvPr id="14" name="Oval 1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5BCFD5B-D4F8-44A6-A450-BC8DAAC0892B}"/>
              </a:ext>
            </a:extLst>
          </p:cNvPr>
          <p:cNvSpPr>
            <a:spLocks noGrp="1"/>
          </p:cNvSpPr>
          <p:nvPr>
            <p:ph type="ftr" sz="quarter" idx="11"/>
          </p:nvPr>
        </p:nvSpPr>
        <p:spPr>
          <a:xfrm>
            <a:off x="3200401" y="6356350"/>
            <a:ext cx="4439120" cy="365125"/>
          </a:xfrm>
        </p:spPr>
        <p:txBody>
          <a:bodyPr vert="horz" lIns="91440" tIns="45720" rIns="91440" bIns="45720" rtlCol="0" anchor="ctr">
            <a:normAutofit fontScale="92500" lnSpcReduction="20000"/>
          </a:bodyPr>
          <a:lstStyle/>
          <a:p>
            <a:pPr algn="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9040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A30C9-C327-45EA-B83E-F8F905AE4DFC}"/>
              </a:ext>
            </a:extLst>
          </p:cNvPr>
          <p:cNvSpPr>
            <a:spLocks noGrp="1"/>
          </p:cNvSpPr>
          <p:nvPr>
            <p:ph type="title"/>
          </p:nvPr>
        </p:nvSpPr>
        <p:spPr>
          <a:xfrm>
            <a:off x="838200" y="365125"/>
            <a:ext cx="10515600" cy="1325563"/>
          </a:xfrm>
        </p:spPr>
        <p:txBody>
          <a:bodyPr>
            <a:normAutofit/>
          </a:bodyPr>
          <a:lstStyle/>
          <a:p>
            <a:r>
              <a:rPr lang="en-US" dirty="0"/>
              <a:t>My Team In Brief</a:t>
            </a:r>
          </a:p>
        </p:txBody>
      </p:sp>
      <p:sp>
        <p:nvSpPr>
          <p:cNvPr id="4" name="Footer Placeholder 3">
            <a:extLst>
              <a:ext uri="{FF2B5EF4-FFF2-40B4-BE49-F238E27FC236}">
                <a16:creationId xmlns:a16="http://schemas.microsoft.com/office/drawing/2014/main" id="{D445DF95-9599-44D7-94FD-869B7691EE2C}"/>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18" name="Content Placeholder 2">
            <a:extLst>
              <a:ext uri="{FF2B5EF4-FFF2-40B4-BE49-F238E27FC236}">
                <a16:creationId xmlns:a16="http://schemas.microsoft.com/office/drawing/2014/main" id="{68222B8A-7EB2-4E47-9CF6-1B499CB0D3F9}"/>
              </a:ext>
            </a:extLst>
          </p:cNvPr>
          <p:cNvGraphicFramePr>
            <a:graphicFrameLocks noGrp="1"/>
          </p:cNvGraphicFramePr>
          <p:nvPr>
            <p:ph idx="1"/>
            <p:extLst>
              <p:ext uri="{D42A27DB-BD31-4B8C-83A1-F6EECF244321}">
                <p14:modId xmlns:p14="http://schemas.microsoft.com/office/powerpoint/2010/main" val="621851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3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7AE9-E45D-49A1-9E4A-67062C891B69}"/>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Data Leaving the Nest</a:t>
            </a:r>
          </a:p>
        </p:txBody>
      </p:sp>
      <p:pic>
        <p:nvPicPr>
          <p:cNvPr id="8" name="Content Placeholder 7">
            <a:extLst>
              <a:ext uri="{FF2B5EF4-FFF2-40B4-BE49-F238E27FC236}">
                <a16:creationId xmlns:a16="http://schemas.microsoft.com/office/drawing/2014/main" id="{F8AE7947-AF22-4F4C-9090-AEB35ADE7AD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9881" b="33475"/>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A71E66F-3B12-4C39-A48F-85A7D521A36F}"/>
              </a:ext>
            </a:extLst>
          </p:cNvPr>
          <p:cNvSpPr>
            <a:spLocks noGrp="1"/>
          </p:cNvSpPr>
          <p:nvPr>
            <p:ph sz="half" idx="1"/>
          </p:nvPr>
        </p:nvSpPr>
        <p:spPr>
          <a:xfrm>
            <a:off x="4223982" y="3752850"/>
            <a:ext cx="7485413" cy="2452687"/>
          </a:xfrm>
        </p:spPr>
        <p:txBody>
          <a:bodyPr vert="horz" lIns="91440" tIns="45720" rIns="91440" bIns="45720" rtlCol="0" anchor="ctr">
            <a:normAutofit/>
          </a:bodyPr>
          <a:lstStyle/>
          <a:p>
            <a:r>
              <a:rPr lang="en-US" sz="1500">
                <a:hlinkClick r:id="rId4"/>
              </a:rPr>
              <a:t>Disney and our team</a:t>
            </a:r>
            <a:endParaRPr lang="en-US" sz="1500"/>
          </a:p>
          <a:p>
            <a:pPr lvl="1"/>
            <a:r>
              <a:rPr lang="en-US" sz="1500"/>
              <a:t>Monitor the purple martin</a:t>
            </a:r>
          </a:p>
          <a:p>
            <a:pPr lvl="1"/>
            <a:r>
              <a:rPr lang="en-US" sz="1500"/>
              <a:t>In-nest / on-nest</a:t>
            </a:r>
          </a:p>
          <a:p>
            <a:pPr lvl="1"/>
            <a:r>
              <a:rPr lang="en-US" sz="1500"/>
              <a:t>Custom enclosures</a:t>
            </a:r>
          </a:p>
          <a:p>
            <a:r>
              <a:rPr lang="en-US" sz="1500"/>
              <a:t>Monitoring</a:t>
            </a:r>
          </a:p>
          <a:p>
            <a:r>
              <a:rPr lang="en-US" sz="1500"/>
              <a:t>Network issues</a:t>
            </a:r>
          </a:p>
          <a:p>
            <a:pPr lvl="1"/>
            <a:r>
              <a:rPr lang="en-US" sz="1500"/>
              <a:t>Model compression</a:t>
            </a:r>
          </a:p>
          <a:p>
            <a:pPr lvl="1"/>
            <a:r>
              <a:rPr lang="en-US" sz="1500"/>
              <a:t>Pull deployments</a:t>
            </a:r>
          </a:p>
        </p:txBody>
      </p:sp>
      <p:sp>
        <p:nvSpPr>
          <p:cNvPr id="4" name="Footer Placeholder 3">
            <a:extLst>
              <a:ext uri="{FF2B5EF4-FFF2-40B4-BE49-F238E27FC236}">
                <a16:creationId xmlns:a16="http://schemas.microsoft.com/office/drawing/2014/main" id="{CA4E1CB4-6006-491A-BCAB-4C767210519A}"/>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defRPr/>
            </a:pPr>
            <a:r>
              <a:rPr lang="en-US" altLang="ja-JP" kern="1200" dirty="0">
                <a:solidFill>
                  <a:schemeClr val="tx1">
                    <a:lumMod val="75000"/>
                    <a:lumOff val="25000"/>
                  </a:schemeClr>
                </a:solidFill>
                <a:latin typeface="Calibri" panose="020F0502020204030204"/>
                <a:ea typeface="+mn-ea"/>
                <a:cs typeface="+mn-cs"/>
              </a:rPr>
              <a:t>Michael Lanzetta (</a:t>
            </a:r>
            <a:r>
              <a:rPr lang="ja-JP" altLang="en-US" kern="1200" dirty="0">
                <a:solidFill>
                  <a:schemeClr val="tx1">
                    <a:lumMod val="75000"/>
                    <a:lumOff val="25000"/>
                  </a:schemeClr>
                </a:solidFill>
                <a:latin typeface="Calibri" panose="020F0502020204030204"/>
                <a:ea typeface="+mn-ea"/>
                <a:cs typeface="+mn-cs"/>
              </a:rPr>
              <a:t>マイケル　ランゼッタ</a:t>
            </a:r>
            <a:r>
              <a:rPr lang="en-US" altLang="ja-JP" kern="1200" dirty="0">
                <a:solidFill>
                  <a:schemeClr val="tx1">
                    <a:lumMod val="75000"/>
                    <a:lumOff val="25000"/>
                  </a:schemeClr>
                </a:solidFill>
                <a:latin typeface="Calibri" panose="020F0502020204030204"/>
                <a:ea typeface="+mn-ea"/>
                <a:cs typeface="+mn-cs"/>
              </a:rPr>
              <a:t>) | @</a:t>
            </a:r>
            <a:r>
              <a:rPr lang="en-US" altLang="ja-JP" kern="1200" dirty="0" err="1">
                <a:solidFill>
                  <a:schemeClr val="tx1">
                    <a:lumMod val="75000"/>
                    <a:lumOff val="25000"/>
                  </a:schemeClr>
                </a:solidFill>
                <a:latin typeface="Calibri" panose="020F0502020204030204"/>
                <a:ea typeface="+mn-ea"/>
                <a:cs typeface="+mn-cs"/>
              </a:rPr>
              <a:t>noodlefrenzy</a:t>
            </a:r>
            <a:r>
              <a:rPr lang="en-US" altLang="ja-JP" kern="1200" dirty="0">
                <a:solidFill>
                  <a:schemeClr val="tx1">
                    <a:lumMod val="75000"/>
                    <a:lumOff val="25000"/>
                  </a:schemeClr>
                </a:solidFill>
                <a:latin typeface="Calibri" panose="020F0502020204030204"/>
                <a:ea typeface="+mn-ea"/>
                <a:cs typeface="+mn-cs"/>
              </a:rPr>
              <a:t> | https://aka.ms/mltokyo2019</a:t>
            </a:r>
            <a:endParaRPr lang="en-US" kern="1200" dirty="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12921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4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Content Placeholder 171">
            <a:extLst>
              <a:ext uri="{FF2B5EF4-FFF2-40B4-BE49-F238E27FC236}">
                <a16:creationId xmlns:a16="http://schemas.microsoft.com/office/drawing/2014/main" id="{8421DA15-288C-4F5C-8AC8-30E1CFA54C71}"/>
              </a:ext>
            </a:extLst>
          </p:cNvPr>
          <p:cNvPicPr>
            <a:picLocks noGrp="1" noChangeAspect="1"/>
          </p:cNvPicPr>
          <p:nvPr>
            <p:ph idx="1"/>
          </p:nvPr>
        </p:nvPicPr>
        <p:blipFill>
          <a:blip r:embed="rId3"/>
          <a:stretch>
            <a:fillRect/>
          </a:stretch>
        </p:blipFill>
        <p:spPr>
          <a:xfrm>
            <a:off x="643467" y="798152"/>
            <a:ext cx="10905066" cy="5261695"/>
          </a:xfrm>
          <a:prstGeom prst="rect">
            <a:avLst/>
          </a:prstGeom>
        </p:spPr>
      </p:pic>
      <p:sp>
        <p:nvSpPr>
          <p:cNvPr id="5" name="Footer Placeholder 4">
            <a:extLst>
              <a:ext uri="{FF2B5EF4-FFF2-40B4-BE49-F238E27FC236}">
                <a16:creationId xmlns:a16="http://schemas.microsoft.com/office/drawing/2014/main" id="{44E9809C-B62A-48D3-8333-72BB3D710DEF}"/>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rgbClr val="FFFFFF"/>
                </a:solidFill>
                <a:latin typeface="+mn-lt"/>
                <a:ea typeface="+mn-ea"/>
                <a:cs typeface="+mn-cs"/>
              </a:rPr>
              <a:t>Michael Lanzetta (</a:t>
            </a:r>
            <a:r>
              <a:rPr lang="ja-JP" altLang="en-US" kern="1200" dirty="0">
                <a:solidFill>
                  <a:srgbClr val="FFFFFF"/>
                </a:solidFill>
                <a:latin typeface="+mn-lt"/>
                <a:ea typeface="+mn-ea"/>
                <a:cs typeface="+mn-cs"/>
              </a:rPr>
              <a:t>マイケル　ランゼッタ</a:t>
            </a:r>
            <a:r>
              <a:rPr lang="en-US" altLang="ja-JP" kern="1200" dirty="0">
                <a:solidFill>
                  <a:srgbClr val="FFFFFF"/>
                </a:solidFill>
                <a:latin typeface="+mn-lt"/>
                <a:ea typeface="+mn-ea"/>
                <a:cs typeface="+mn-cs"/>
              </a:rPr>
              <a:t>) | @</a:t>
            </a:r>
            <a:r>
              <a:rPr lang="en-US" altLang="ja-JP" kern="1200" dirty="0" err="1">
                <a:solidFill>
                  <a:srgbClr val="FFFFFF"/>
                </a:solidFill>
                <a:latin typeface="+mn-lt"/>
                <a:ea typeface="+mn-ea"/>
                <a:cs typeface="+mn-cs"/>
              </a:rPr>
              <a:t>noodlefrenzy</a:t>
            </a:r>
            <a:r>
              <a:rPr lang="en-US" altLang="ja-JP" kern="1200" dirty="0">
                <a:solidFill>
                  <a:srgbClr val="FFFFFF"/>
                </a:solidFill>
                <a:latin typeface="+mn-lt"/>
                <a:ea typeface="+mn-ea"/>
                <a:cs typeface="+mn-cs"/>
              </a:rPr>
              <a:t> | https://aka.ms/mltokyo2019</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19893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479073D-582C-4FFE-A9A4-607EB1B33DA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dirty="0">
                <a:solidFill>
                  <a:schemeClr val="tx1"/>
                </a:solidFill>
                <a:latin typeface="+mj-lt"/>
                <a:ea typeface="+mj-ea"/>
                <a:cs typeface="+mj-cs"/>
              </a:rPr>
              <a:t>3D Printing and Power BI</a:t>
            </a:r>
          </a:p>
        </p:txBody>
      </p:sp>
      <p:sp>
        <p:nvSpPr>
          <p:cNvPr id="17" name="Content Placeholder 16">
            <a:extLst>
              <a:ext uri="{FF2B5EF4-FFF2-40B4-BE49-F238E27FC236}">
                <a16:creationId xmlns:a16="http://schemas.microsoft.com/office/drawing/2014/main" id="{4385AAA5-56DC-4881-9191-75331AF8D8F6}"/>
              </a:ext>
            </a:extLst>
          </p:cNvPr>
          <p:cNvSpPr>
            <a:spLocks noGrp="1"/>
          </p:cNvSpPr>
          <p:nvPr>
            <p:ph sz="half" idx="1"/>
          </p:nvPr>
        </p:nvSpPr>
        <p:spPr>
          <a:xfrm>
            <a:off x="821515" y="2121762"/>
            <a:ext cx="6204984" cy="3626917"/>
          </a:xfrm>
        </p:spPr>
        <p:txBody>
          <a:bodyPr vert="horz" lIns="91440" tIns="45720" rIns="91440" bIns="45720" rtlCol="0">
            <a:normAutofit/>
          </a:bodyPr>
          <a:lstStyle/>
          <a:p>
            <a:r>
              <a:rPr lang="en-US" sz="2400" dirty="0"/>
              <a:t>Nests equipped with HD infrared cameras</a:t>
            </a:r>
          </a:p>
          <a:p>
            <a:r>
              <a:rPr lang="en-US" sz="2400" dirty="0"/>
              <a:t>Sensors track temperature, humidity, etc.</a:t>
            </a:r>
          </a:p>
          <a:p>
            <a:pPr lvl="1"/>
            <a:r>
              <a:rPr lang="en-US" sz="2000" dirty="0"/>
              <a:t>Temperature can trigger the camera to turn off, to avoid harming the birds</a:t>
            </a:r>
          </a:p>
          <a:p>
            <a:r>
              <a:rPr lang="en-US" sz="2400" dirty="0"/>
              <a:t>Camera spools footage in rolling buffer</a:t>
            </a:r>
          </a:p>
          <a:p>
            <a:pPr lvl="1"/>
            <a:r>
              <a:rPr lang="en-US" sz="2000" dirty="0"/>
              <a:t>Intermittently pulls key frames</a:t>
            </a:r>
          </a:p>
          <a:p>
            <a:pPr lvl="1"/>
            <a:r>
              <a:rPr lang="en-US" sz="2000" dirty="0"/>
              <a:t>Model determines if they’re “interesting”</a:t>
            </a:r>
          </a:p>
          <a:p>
            <a:pPr lvl="1"/>
            <a:r>
              <a:rPr lang="en-US" sz="2000" dirty="0"/>
              <a:t>Video clip uploaded</a:t>
            </a:r>
          </a:p>
        </p:txBody>
      </p:sp>
      <p:pic>
        <p:nvPicPr>
          <p:cNvPr id="12" name="Content Placeholder 11">
            <a:extLst>
              <a:ext uri="{FF2B5EF4-FFF2-40B4-BE49-F238E27FC236}">
                <a16:creationId xmlns:a16="http://schemas.microsoft.com/office/drawing/2014/main" id="{EAB32BAD-DDE7-4116-9A83-02E8CE720A9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406" b="6578"/>
          <a:stretch/>
        </p:blipFill>
        <p:spPr>
          <a:xfrm>
            <a:off x="7829551" y="306909"/>
            <a:ext cx="4042409" cy="2286000"/>
          </a:xfrm>
          <a:prstGeom prst="rect">
            <a:avLst/>
          </a:prstGeom>
        </p:spPr>
      </p:pic>
      <p:pic>
        <p:nvPicPr>
          <p:cNvPr id="15" name="Content Placeholder 9">
            <a:extLst>
              <a:ext uri="{FF2B5EF4-FFF2-40B4-BE49-F238E27FC236}">
                <a16:creationId xmlns:a16="http://schemas.microsoft.com/office/drawing/2014/main" id="{1EC869E2-6A13-4A68-9FE8-5124366B3960}"/>
              </a:ext>
            </a:extLst>
          </p:cNvPr>
          <p:cNvPicPr>
            <a:picLocks noChangeAspect="1"/>
          </p:cNvPicPr>
          <p:nvPr/>
        </p:nvPicPr>
        <p:blipFill rotWithShape="1">
          <a:blip r:embed="rId4">
            <a:extLst>
              <a:ext uri="{28A0092B-C50C-407E-A947-70E740481C1C}">
                <a14:useLocalDpi xmlns:a14="http://schemas.microsoft.com/office/drawing/2010/main" val="0"/>
              </a:ext>
            </a:extLst>
          </a:blip>
          <a:srcRect r="9647" b="2"/>
          <a:stretch/>
        </p:blipFill>
        <p:spPr>
          <a:xfrm>
            <a:off x="7829551" y="2828925"/>
            <a:ext cx="4042410" cy="3388994"/>
          </a:xfrm>
          <a:prstGeom prst="rect">
            <a:avLst/>
          </a:prstGeom>
        </p:spPr>
      </p:pic>
      <p:sp>
        <p:nvSpPr>
          <p:cNvPr id="4" name="Footer Placeholder 3">
            <a:extLst>
              <a:ext uri="{FF2B5EF4-FFF2-40B4-BE49-F238E27FC236}">
                <a16:creationId xmlns:a16="http://schemas.microsoft.com/office/drawing/2014/main" id="{EAB8D088-D64F-4340-BBBC-06160FE8CDDB}"/>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40957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6527B6E-2E23-42F2-BEE9-03B1F81F619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514" b="13899"/>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76C60F2-4604-4FF1-97BE-3F9D66407F1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Deploying in the Wild</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DAFA01-35A7-4649-B3C6-D888D18F43D5}"/>
              </a:ext>
            </a:extLst>
          </p:cNvPr>
          <p:cNvSpPr>
            <a:spLocks noGrp="1"/>
          </p:cNvSpPr>
          <p:nvPr>
            <p:ph sz="half" idx="1"/>
          </p:nvPr>
        </p:nvSpPr>
        <p:spPr>
          <a:xfrm>
            <a:off x="525516" y="3417573"/>
            <a:ext cx="4593021" cy="2619839"/>
          </a:xfrm>
        </p:spPr>
        <p:txBody>
          <a:bodyPr vert="horz" lIns="91440" tIns="45720" rIns="91440" bIns="45720" rtlCol="0" anchor="ctr">
            <a:normAutofit/>
          </a:bodyPr>
          <a:lstStyle/>
          <a:p>
            <a:r>
              <a:rPr lang="en-US" sz="1800" dirty="0"/>
              <a:t>Work with </a:t>
            </a:r>
            <a:r>
              <a:rPr lang="en-US" sz="1800" dirty="0">
                <a:hlinkClick r:id="rId4"/>
              </a:rPr>
              <a:t>Peace Parks</a:t>
            </a:r>
            <a:r>
              <a:rPr lang="en-US" sz="1800" dirty="0"/>
              <a:t> to prevent </a:t>
            </a:r>
            <a:r>
              <a:rPr lang="en-US" sz="1800" b="1" dirty="0">
                <a:hlinkClick r:id="rId5"/>
              </a:rPr>
              <a:t>rhino </a:t>
            </a:r>
            <a:r>
              <a:rPr lang="en-US" sz="1800" dirty="0">
                <a:hlinkClick r:id="rId5"/>
              </a:rPr>
              <a:t>poaching</a:t>
            </a:r>
            <a:endParaRPr lang="en-US" sz="1800" dirty="0"/>
          </a:p>
          <a:p>
            <a:r>
              <a:rPr lang="en-US" sz="1800" dirty="0"/>
              <a:t>Easiest way to field-deploy a model… Don’t</a:t>
            </a:r>
          </a:p>
          <a:p>
            <a:pPr lvl="1"/>
            <a:r>
              <a:rPr lang="en-US" sz="1800" dirty="0"/>
              <a:t>Inference in the cloud</a:t>
            </a:r>
          </a:p>
          <a:p>
            <a:pPr lvl="1"/>
            <a:r>
              <a:rPr lang="en-US" sz="1800" dirty="0"/>
              <a:t>Allows cohesive solution at expense of latency</a:t>
            </a:r>
          </a:p>
        </p:txBody>
      </p:sp>
      <p:sp>
        <p:nvSpPr>
          <p:cNvPr id="4" name="Footer Placeholder 3">
            <a:extLst>
              <a:ext uri="{FF2B5EF4-FFF2-40B4-BE49-F238E27FC236}">
                <a16:creationId xmlns:a16="http://schemas.microsoft.com/office/drawing/2014/main" id="{BC5C27E1-1431-40AF-9598-9D4076422359}"/>
              </a:ext>
            </a:extLst>
          </p:cNvPr>
          <p:cNvSpPr>
            <a:spLocks noGrp="1"/>
          </p:cNvSpPr>
          <p:nvPr>
            <p:ph type="ftr" sz="quarter" idx="11"/>
          </p:nvPr>
        </p:nvSpPr>
        <p:spPr>
          <a:xfrm>
            <a:off x="1216573" y="6144611"/>
            <a:ext cx="3069020" cy="361977"/>
          </a:xfrm>
        </p:spPr>
        <p:txBody>
          <a:bodyPr vert="horz" lIns="91440" tIns="45720" rIns="91440" bIns="45720" rtlCol="0" anchor="ctr">
            <a:normAutofit lnSpcReduction="10000"/>
          </a:bodyPr>
          <a:lstStyle/>
          <a:p>
            <a:pPr>
              <a:spcAft>
                <a:spcPts val="600"/>
              </a:spcAft>
              <a:defRPr/>
            </a:pPr>
            <a:r>
              <a:rPr lang="en-US" altLang="ja-JP" sz="900" kern="1200" dirty="0">
                <a:solidFill>
                  <a:schemeClr val="tx1"/>
                </a:solidFill>
                <a:latin typeface="Calibri" panose="020F0502020204030204"/>
                <a:ea typeface="+mn-ea"/>
                <a:cs typeface="+mn-cs"/>
              </a:rPr>
              <a:t>Michael Lanzetta (</a:t>
            </a:r>
            <a:r>
              <a:rPr lang="ja-JP" altLang="en-US" sz="900" kern="1200" dirty="0">
                <a:solidFill>
                  <a:schemeClr val="tx1"/>
                </a:solidFill>
                <a:latin typeface="Calibri" panose="020F0502020204030204"/>
                <a:ea typeface="+mn-ea"/>
                <a:cs typeface="+mn-cs"/>
              </a:rPr>
              <a:t>マイケル　ランゼッタ</a:t>
            </a:r>
            <a:r>
              <a:rPr lang="en-US" altLang="ja-JP" sz="900" kern="1200" dirty="0">
                <a:solidFill>
                  <a:schemeClr val="tx1"/>
                </a:solidFill>
                <a:latin typeface="Calibri" panose="020F0502020204030204"/>
                <a:ea typeface="+mn-ea"/>
                <a:cs typeface="+mn-cs"/>
              </a:rPr>
              <a:t>) | @</a:t>
            </a:r>
            <a:r>
              <a:rPr lang="en-US" altLang="ja-JP" sz="900" kern="1200" dirty="0" err="1">
                <a:solidFill>
                  <a:schemeClr val="tx1"/>
                </a:solidFill>
                <a:latin typeface="Calibri" panose="020F0502020204030204"/>
                <a:ea typeface="+mn-ea"/>
                <a:cs typeface="+mn-cs"/>
              </a:rPr>
              <a:t>noodlefrenzy</a:t>
            </a:r>
            <a:r>
              <a:rPr lang="en-US" altLang="ja-JP" sz="900" kern="1200" dirty="0">
                <a:solidFill>
                  <a:schemeClr val="tx1"/>
                </a:solidFill>
                <a:latin typeface="Calibri" panose="020F0502020204030204"/>
                <a:ea typeface="+mn-ea"/>
                <a:cs typeface="+mn-cs"/>
              </a:rPr>
              <a:t> | https://aka.ms/mltokyo2019</a:t>
            </a:r>
            <a:endParaRPr lang="en-US" sz="900" kern="1200" dirty="0">
              <a:solidFill>
                <a:schemeClr val="tx1"/>
              </a:solidFill>
              <a:latin typeface="Calibri" panose="020F0502020204030204"/>
              <a:ea typeface="+mn-ea"/>
              <a:cs typeface="+mn-cs"/>
            </a:endParaRPr>
          </a:p>
        </p:txBody>
      </p:sp>
    </p:spTree>
    <p:extLst>
      <p:ext uri="{BB962C8B-B14F-4D97-AF65-F5344CB8AC3E}">
        <p14:creationId xmlns:p14="http://schemas.microsoft.com/office/powerpoint/2010/main" val="375519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C1E7C54-DBED-4D3E-99C3-992BDD98DC42}"/>
              </a:ext>
            </a:extLst>
          </p:cNvPr>
          <p:cNvSpPr>
            <a:spLocks noGrp="1"/>
          </p:cNvSpPr>
          <p:nvPr>
            <p:ph type="title"/>
          </p:nvPr>
        </p:nvSpPr>
        <p:spPr>
          <a:xfrm>
            <a:off x="888630" y="4760132"/>
            <a:ext cx="5093596" cy="1777829"/>
          </a:xfrm>
        </p:spPr>
        <p:txBody>
          <a:bodyPr>
            <a:normAutofit/>
          </a:bodyPr>
          <a:lstStyle/>
          <a:p>
            <a:pPr algn="r"/>
            <a:r>
              <a:rPr lang="en-US" sz="4000" dirty="0"/>
              <a:t>Toughening Up Continuous Integration</a:t>
            </a:r>
          </a:p>
        </p:txBody>
      </p:sp>
      <p:pic>
        <p:nvPicPr>
          <p:cNvPr id="8" name="Content Placeholder 7">
            <a:extLst>
              <a:ext uri="{FF2B5EF4-FFF2-40B4-BE49-F238E27FC236}">
                <a16:creationId xmlns:a16="http://schemas.microsoft.com/office/drawing/2014/main" id="{2D6A637B-5392-4FBD-B47F-56B160B50AD0}"/>
              </a:ext>
            </a:extLst>
          </p:cNvPr>
          <p:cNvPicPr>
            <a:picLocks noChangeAspect="1"/>
          </p:cNvPicPr>
          <p:nvPr/>
        </p:nvPicPr>
        <p:blipFill rotWithShape="1">
          <a:blip r:embed="rId3"/>
          <a:srcRect l="5483" r="3660"/>
          <a:stretch/>
        </p:blipFill>
        <p:spPr>
          <a:xfrm>
            <a:off x="20" y="2872"/>
            <a:ext cx="12191980" cy="4595954"/>
          </a:xfrm>
          <a:custGeom>
            <a:avLst/>
            <a:gdLst>
              <a:gd name="connsiteX0" fmla="*/ 0 w 12192000"/>
              <a:gd name="connsiteY0" fmla="*/ 0 h 4621300"/>
              <a:gd name="connsiteX1" fmla="*/ 12192000 w 12192000"/>
              <a:gd name="connsiteY1" fmla="*/ 0 h 4621300"/>
              <a:gd name="connsiteX2" fmla="*/ 12192000 w 12192000"/>
              <a:gd name="connsiteY2" fmla="*/ 3104412 h 4621300"/>
              <a:gd name="connsiteX3" fmla="*/ 12192000 w 12192000"/>
              <a:gd name="connsiteY3" fmla="*/ 3296537 h 4621300"/>
              <a:gd name="connsiteX4" fmla="*/ 12192000 w 12192000"/>
              <a:gd name="connsiteY4" fmla="*/ 4272355 h 4621300"/>
              <a:gd name="connsiteX5" fmla="*/ 12113803 w 12192000"/>
              <a:gd name="connsiteY5" fmla="*/ 4280638 h 4621300"/>
              <a:gd name="connsiteX6" fmla="*/ 6753597 w 12192000"/>
              <a:gd name="connsiteY6" fmla="*/ 4604195 h 4621300"/>
              <a:gd name="connsiteX7" fmla="*/ 400746 w 12192000"/>
              <a:gd name="connsiteY7" fmla="*/ 4432852 h 4621300"/>
              <a:gd name="connsiteX8" fmla="*/ 0 w 12192000"/>
              <a:gd name="connsiteY8" fmla="*/ 4395876 h 4621300"/>
              <a:gd name="connsiteX9" fmla="*/ 0 w 12192000"/>
              <a:gd name="connsiteY9" fmla="*/ 3296537 h 4621300"/>
              <a:gd name="connsiteX10" fmla="*/ 0 w 12192000"/>
              <a:gd name="connsiteY10" fmla="*/ 3104412 h 46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Footer Placeholder 3">
            <a:extLst>
              <a:ext uri="{FF2B5EF4-FFF2-40B4-BE49-F238E27FC236}">
                <a16:creationId xmlns:a16="http://schemas.microsoft.com/office/drawing/2014/main" id="{E8363398-4B38-437A-A899-A05E2C109A20}"/>
              </a:ext>
            </a:extLst>
          </p:cNvPr>
          <p:cNvSpPr>
            <a:spLocks noGrp="1"/>
          </p:cNvSpPr>
          <p:nvPr>
            <p:ph type="ftr" sz="quarter" idx="11"/>
          </p:nvPr>
        </p:nvSpPr>
        <p:spPr>
          <a:xfrm>
            <a:off x="1341120" y="4109952"/>
            <a:ext cx="9509760" cy="320040"/>
          </a:xfrm>
        </p:spPr>
        <p:txBody>
          <a:bodyPr>
            <a:normAutofit/>
          </a:bodyPr>
          <a:lstStyle/>
          <a:p>
            <a:pPr>
              <a:spcAft>
                <a:spcPts val="600"/>
              </a:spcAft>
            </a:pPr>
            <a:r>
              <a:rPr lang="en-US" altLang="ja-JP">
                <a:solidFill>
                  <a:srgbClr val="FFFFFE"/>
                </a:solidFill>
              </a:rPr>
              <a:t>Michael Lanzetta (</a:t>
            </a:r>
            <a:r>
              <a:rPr lang="ja-JP" altLang="en-US">
                <a:solidFill>
                  <a:srgbClr val="FFFFFE"/>
                </a:solidFill>
              </a:rPr>
              <a:t>マイケル　ランゼッタ</a:t>
            </a:r>
            <a:r>
              <a:rPr lang="en-US" altLang="ja-JP">
                <a:solidFill>
                  <a:srgbClr val="FFFFFE"/>
                </a:solidFill>
              </a:rPr>
              <a:t>) | @noodlefrenzy | https://aka.ms/mltokyo2019</a:t>
            </a:r>
            <a:endParaRPr lang="en-US">
              <a:solidFill>
                <a:srgbClr val="FFFFFE"/>
              </a:solidFill>
            </a:endParaRPr>
          </a:p>
        </p:txBody>
      </p:sp>
      <p:sp>
        <p:nvSpPr>
          <p:cNvPr id="12" name="Content Placeholder 11">
            <a:extLst>
              <a:ext uri="{FF2B5EF4-FFF2-40B4-BE49-F238E27FC236}">
                <a16:creationId xmlns:a16="http://schemas.microsoft.com/office/drawing/2014/main" id="{5D1B3C6E-F30D-4B8A-94AB-29E833ABF654}"/>
              </a:ext>
            </a:extLst>
          </p:cNvPr>
          <p:cNvSpPr>
            <a:spLocks noGrp="1"/>
          </p:cNvSpPr>
          <p:nvPr>
            <p:ph idx="1"/>
          </p:nvPr>
        </p:nvSpPr>
        <p:spPr>
          <a:xfrm>
            <a:off x="6226706" y="4767660"/>
            <a:ext cx="5173613" cy="1770300"/>
          </a:xfrm>
        </p:spPr>
        <p:txBody>
          <a:bodyPr anchor="ctr">
            <a:normAutofit/>
          </a:bodyPr>
          <a:lstStyle/>
          <a:p>
            <a:r>
              <a:rPr lang="en-US" sz="1800" dirty="0"/>
              <a:t>On-device app/model integration</a:t>
            </a:r>
          </a:p>
          <a:p>
            <a:r>
              <a:rPr lang="en-US" sz="1800" dirty="0"/>
              <a:t>The many meanings of performance</a:t>
            </a:r>
          </a:p>
          <a:p>
            <a:r>
              <a:rPr lang="en-US" sz="1800" dirty="0"/>
              <a:t>ONNX, or lies we tell ourselves</a:t>
            </a:r>
          </a:p>
        </p:txBody>
      </p:sp>
    </p:spTree>
    <p:extLst>
      <p:ext uri="{BB962C8B-B14F-4D97-AF65-F5344CB8AC3E}">
        <p14:creationId xmlns:p14="http://schemas.microsoft.com/office/powerpoint/2010/main" val="1038800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E1D2-3B03-45FD-95D5-199DD0B7A470}"/>
              </a:ext>
            </a:extLst>
          </p:cNvPr>
          <p:cNvSpPr>
            <a:spLocks noGrp="1"/>
          </p:cNvSpPr>
          <p:nvPr>
            <p:ph type="title"/>
          </p:nvPr>
        </p:nvSpPr>
        <p:spPr>
          <a:xfrm>
            <a:off x="914413" y="2090"/>
            <a:ext cx="10515600" cy="923607"/>
          </a:xfrm>
        </p:spPr>
        <p:txBody>
          <a:bodyPr>
            <a:normAutofit/>
          </a:bodyPr>
          <a:lstStyle/>
          <a:p>
            <a:pPr algn="ctr"/>
            <a:r>
              <a:rPr lang="en-AU" sz="3600" dirty="0" err="1">
                <a:latin typeface="Segoe UI Semibold (Headings)"/>
              </a:rPr>
              <a:t>MLOps</a:t>
            </a:r>
            <a:r>
              <a:rPr lang="en-AU" sz="3600" dirty="0">
                <a:latin typeface="Segoe UI Semibold (Headings)"/>
              </a:rPr>
              <a:t> Using Azure ML</a:t>
            </a:r>
            <a:endParaRPr lang="en-US" sz="3600" dirty="0"/>
          </a:p>
        </p:txBody>
      </p:sp>
      <p:grpSp>
        <p:nvGrpSpPr>
          <p:cNvPr id="7" name="グループ化 125">
            <a:extLst>
              <a:ext uri="{FF2B5EF4-FFF2-40B4-BE49-F238E27FC236}">
                <a16:creationId xmlns:a16="http://schemas.microsoft.com/office/drawing/2014/main" id="{E36F79A8-7862-45B7-8EFD-3509D3792981}"/>
              </a:ext>
            </a:extLst>
          </p:cNvPr>
          <p:cNvGrpSpPr/>
          <p:nvPr/>
        </p:nvGrpSpPr>
        <p:grpSpPr>
          <a:xfrm>
            <a:off x="2822446" y="4503619"/>
            <a:ext cx="1108393" cy="1129410"/>
            <a:chOff x="3221570" y="4099232"/>
            <a:chExt cx="1108393" cy="1129410"/>
          </a:xfrm>
        </p:grpSpPr>
        <p:pic>
          <p:nvPicPr>
            <p:cNvPr id="8" name="Graphic 44">
              <a:extLst>
                <a:ext uri="{FF2B5EF4-FFF2-40B4-BE49-F238E27FC236}">
                  <a16:creationId xmlns:a16="http://schemas.microsoft.com/office/drawing/2014/main" id="{38C5505A-EB50-40AA-9C8D-2A04A210F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514" y="4099232"/>
              <a:ext cx="514504" cy="553998"/>
            </a:xfrm>
            <a:prstGeom prst="rect">
              <a:avLst/>
            </a:prstGeom>
          </p:spPr>
        </p:pic>
        <p:sp>
          <p:nvSpPr>
            <p:cNvPr id="9" name="TextBox 305">
              <a:extLst>
                <a:ext uri="{FF2B5EF4-FFF2-40B4-BE49-F238E27FC236}">
                  <a16:creationId xmlns:a16="http://schemas.microsoft.com/office/drawing/2014/main" id="{73BBBB74-D730-4F02-8A0E-EED4E2BA0DF1}"/>
                </a:ext>
              </a:extLst>
            </p:cNvPr>
            <p:cNvSpPr txBox="1"/>
            <p:nvPr/>
          </p:nvSpPr>
          <p:spPr>
            <a:xfrm>
              <a:off x="3221570" y="4736199"/>
              <a:ext cx="11083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78D4"/>
                  </a:solidFill>
                  <a:effectLst/>
                  <a:uLnTx/>
                  <a:uFillTx/>
                  <a:latin typeface="Segoe UI"/>
                  <a:ea typeface="+mn-ea"/>
                  <a:cs typeface="+mn-cs"/>
                </a:rPr>
                <a:t>Azure ML Service</a:t>
              </a:r>
            </a:p>
          </p:txBody>
        </p:sp>
      </p:grpSp>
      <p:sp>
        <p:nvSpPr>
          <p:cNvPr id="11" name="Rectangle: Rounded Corners 97">
            <a:extLst>
              <a:ext uri="{FF2B5EF4-FFF2-40B4-BE49-F238E27FC236}">
                <a16:creationId xmlns:a16="http://schemas.microsoft.com/office/drawing/2014/main" id="{28061308-DDA7-4FCD-9522-91A5CF0AF3FB}"/>
              </a:ext>
            </a:extLst>
          </p:cNvPr>
          <p:cNvSpPr/>
          <p:nvPr/>
        </p:nvSpPr>
        <p:spPr bwMode="auto">
          <a:xfrm>
            <a:off x="2543947" y="1955461"/>
            <a:ext cx="1167291" cy="609924"/>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Run linter</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a:t>Run tests</a:t>
            </a:r>
            <a:endParaRPr lang="en-AU"/>
          </a:p>
        </p:txBody>
      </p:sp>
      <p:sp>
        <p:nvSpPr>
          <p:cNvPr id="12" name="Rectangle: Rounded Corners 97">
            <a:extLst>
              <a:ext uri="{FF2B5EF4-FFF2-40B4-BE49-F238E27FC236}">
                <a16:creationId xmlns:a16="http://schemas.microsoft.com/office/drawing/2014/main" id="{14F0206A-5797-4F12-B479-91F082DCF22A}"/>
              </a:ext>
            </a:extLst>
          </p:cNvPr>
          <p:cNvSpPr/>
          <p:nvPr/>
        </p:nvSpPr>
        <p:spPr bwMode="auto">
          <a:xfrm>
            <a:off x="4442001" y="3420014"/>
            <a:ext cx="1387759" cy="607112"/>
          </a:xfrm>
          <a:prstGeom prst="flowChartMagneticDisk">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AML Compute</a:t>
            </a:r>
            <a:endParaRPr kumimoji="0" lang="en-AU"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3" name="Rectangle: Rounded Corners 97">
            <a:extLst>
              <a:ext uri="{FF2B5EF4-FFF2-40B4-BE49-F238E27FC236}">
                <a16:creationId xmlns:a16="http://schemas.microsoft.com/office/drawing/2014/main" id="{85A8B12F-16AF-42FF-8ED7-0E356516C16D}"/>
              </a:ext>
            </a:extLst>
          </p:cNvPr>
          <p:cNvSpPr/>
          <p:nvPr/>
        </p:nvSpPr>
        <p:spPr bwMode="auto">
          <a:xfrm>
            <a:off x="5810788" y="1955461"/>
            <a:ext cx="1843126" cy="609924"/>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AU"/>
              <a:t>Compare metric </a:t>
            </a:r>
          </a:p>
          <a:p>
            <a:pPr marL="0" marR="0" lvl="0" indent="0" algn="ctr" defTabSz="932472" rtl="0" eaLnBrk="1" fontAlgn="base" latinLnBrk="0" hangingPunct="1">
              <a:lnSpc>
                <a:spcPct val="100000"/>
              </a:lnSpc>
              <a:spcBef>
                <a:spcPct val="0"/>
              </a:spcBef>
              <a:spcAft>
                <a:spcPct val="0"/>
              </a:spcAft>
              <a:buClrTx/>
              <a:buSzTx/>
              <a:buFontTx/>
              <a:buNone/>
              <a:tabLst/>
              <a:defRPr/>
            </a:pPr>
            <a:r>
              <a:rPr lang="en-AU"/>
              <a:t>on the best model</a:t>
            </a:r>
          </a:p>
        </p:txBody>
      </p:sp>
      <p:sp>
        <p:nvSpPr>
          <p:cNvPr id="15" name="Flowchart: Magnetic Disk 91">
            <a:extLst>
              <a:ext uri="{FF2B5EF4-FFF2-40B4-BE49-F238E27FC236}">
                <a16:creationId xmlns:a16="http://schemas.microsoft.com/office/drawing/2014/main" id="{2533B7ED-4819-4EAA-A3CA-CBA3444BE9B5}"/>
              </a:ext>
            </a:extLst>
          </p:cNvPr>
          <p:cNvSpPr/>
          <p:nvPr/>
        </p:nvSpPr>
        <p:spPr bwMode="auto">
          <a:xfrm>
            <a:off x="4560746" y="4828364"/>
            <a:ext cx="1108393" cy="909980"/>
          </a:xfrm>
          <a:prstGeom prst="flowChartMagneticDisk">
            <a:avLst/>
          </a:prstGeom>
          <a:solidFill>
            <a:schemeClr val="accent6">
              <a:lumMod val="20000"/>
              <a:lumOff val="8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AML Run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History</a:t>
            </a:r>
          </a:p>
        </p:txBody>
      </p:sp>
      <p:pic>
        <p:nvPicPr>
          <p:cNvPr id="17" name="Graphic 177">
            <a:extLst>
              <a:ext uri="{FF2B5EF4-FFF2-40B4-BE49-F238E27FC236}">
                <a16:creationId xmlns:a16="http://schemas.microsoft.com/office/drawing/2014/main" id="{0E566B7F-16A9-441E-99B8-933C587B05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643" y="3330250"/>
            <a:ext cx="553998" cy="553998"/>
          </a:xfrm>
          <a:prstGeom prst="rect">
            <a:avLst/>
          </a:prstGeom>
        </p:spPr>
      </p:pic>
      <p:sp>
        <p:nvSpPr>
          <p:cNvPr id="18" name="TextBox 305">
            <a:extLst>
              <a:ext uri="{FF2B5EF4-FFF2-40B4-BE49-F238E27FC236}">
                <a16:creationId xmlns:a16="http://schemas.microsoft.com/office/drawing/2014/main" id="{65456452-976D-4752-A00E-9DB42EEAADAF}"/>
              </a:ext>
            </a:extLst>
          </p:cNvPr>
          <p:cNvSpPr txBox="1"/>
          <p:nvPr/>
        </p:nvSpPr>
        <p:spPr>
          <a:xfrm>
            <a:off x="457067" y="3917648"/>
            <a:ext cx="114915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78D4"/>
                </a:solidFill>
                <a:effectLst/>
                <a:uLnTx/>
                <a:uFillTx/>
                <a:latin typeface="Segoe UI"/>
              </a:rPr>
              <a:t>Azure </a:t>
            </a:r>
            <a:r>
              <a:rPr lang="en-AU" sz="1600" noProof="0">
                <a:solidFill>
                  <a:srgbClr val="0078D4"/>
                </a:solidFill>
                <a:latin typeface="Segoe UI"/>
              </a:rPr>
              <a:t>Blob</a:t>
            </a:r>
            <a:r>
              <a:rPr kumimoji="0" lang="en-AU" sz="1600" b="0" i="0" u="none" strike="noStrike" kern="1200" cap="none" spc="0" normalizeH="0" baseline="0" noProof="0">
                <a:ln>
                  <a:noFill/>
                </a:ln>
                <a:solidFill>
                  <a:srgbClr val="0078D4"/>
                </a:solidFill>
                <a:effectLst/>
                <a:uLnTx/>
                <a:uFillTx/>
                <a:latin typeface="Segoe UI"/>
              </a:rPr>
              <a:t> Storage</a:t>
            </a:r>
          </a:p>
        </p:txBody>
      </p:sp>
      <p:sp>
        <p:nvSpPr>
          <p:cNvPr id="19" name="TextBox 305">
            <a:extLst>
              <a:ext uri="{FF2B5EF4-FFF2-40B4-BE49-F238E27FC236}">
                <a16:creationId xmlns:a16="http://schemas.microsoft.com/office/drawing/2014/main" id="{D003B7A7-8D09-4897-885B-6AADA1B4F263}"/>
              </a:ext>
            </a:extLst>
          </p:cNvPr>
          <p:cNvSpPr txBox="1"/>
          <p:nvPr/>
        </p:nvSpPr>
        <p:spPr>
          <a:xfrm>
            <a:off x="387388" y="2587716"/>
            <a:ext cx="114915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78D4"/>
                </a:solidFill>
                <a:effectLst/>
                <a:uLnTx/>
                <a:uFillTx/>
                <a:latin typeface="Segoe UI"/>
                <a:ea typeface="+mn-ea"/>
                <a:cs typeface="+mn-cs"/>
              </a:rPr>
              <a:t>Azure </a:t>
            </a:r>
            <a:r>
              <a:rPr lang="en-AU" sz="1600" noProof="0">
                <a:solidFill>
                  <a:srgbClr val="0078D4"/>
                </a:solidFill>
                <a:latin typeface="Segoe UI"/>
              </a:rPr>
              <a:t>Git</a:t>
            </a:r>
            <a:br>
              <a:rPr lang="en-AU" sz="1600" noProof="0">
                <a:solidFill>
                  <a:srgbClr val="0078D4"/>
                </a:solidFill>
                <a:latin typeface="Segoe UI"/>
              </a:rPr>
            </a:br>
            <a:r>
              <a:rPr lang="en-AU" sz="1600" noProof="0">
                <a:solidFill>
                  <a:srgbClr val="0078D4"/>
                </a:solidFill>
                <a:latin typeface="Segoe UI"/>
              </a:rPr>
              <a:t>Repository</a:t>
            </a:r>
            <a:endParaRPr kumimoji="0" lang="en-AU" sz="16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Flowchart: Magnetic Disk 91">
            <a:extLst>
              <a:ext uri="{FF2B5EF4-FFF2-40B4-BE49-F238E27FC236}">
                <a16:creationId xmlns:a16="http://schemas.microsoft.com/office/drawing/2014/main" id="{33AE66DD-0A91-4C63-BCBB-FCF0ED933811}"/>
              </a:ext>
            </a:extLst>
          </p:cNvPr>
          <p:cNvSpPr/>
          <p:nvPr/>
        </p:nvSpPr>
        <p:spPr bwMode="auto">
          <a:xfrm>
            <a:off x="6529261" y="4797258"/>
            <a:ext cx="1293119" cy="980945"/>
          </a:xfrm>
          <a:prstGeom prst="flowChartMagneticDisk">
            <a:avLst/>
          </a:prstGeom>
          <a:solidFill>
            <a:schemeClr val="accent6">
              <a:lumMod val="20000"/>
              <a:lumOff val="8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altLang="ja-JP" dirty="0"/>
              <a:t>AML Model</a:t>
            </a:r>
          </a:p>
          <a:p>
            <a:pPr algn="ctr" defTabSz="932472" fontAlgn="base">
              <a:spcBef>
                <a:spcPct val="0"/>
              </a:spcBef>
              <a:spcAft>
                <a:spcPct val="0"/>
              </a:spcAft>
              <a:defRPr/>
            </a:pPr>
            <a:r>
              <a:rPr lang="en-US" dirty="0"/>
              <a:t>Repository</a:t>
            </a:r>
            <a:endParaRPr lang="en-AU" dirty="0"/>
          </a:p>
        </p:txBody>
      </p:sp>
      <p:sp>
        <p:nvSpPr>
          <p:cNvPr id="21" name="角丸四角形 26">
            <a:extLst>
              <a:ext uri="{FF2B5EF4-FFF2-40B4-BE49-F238E27FC236}">
                <a16:creationId xmlns:a16="http://schemas.microsoft.com/office/drawing/2014/main" id="{3DAAD833-267F-4175-B73D-702F42E492ED}"/>
              </a:ext>
            </a:extLst>
          </p:cNvPr>
          <p:cNvSpPr/>
          <p:nvPr/>
        </p:nvSpPr>
        <p:spPr bwMode="auto">
          <a:xfrm>
            <a:off x="2429625" y="1764752"/>
            <a:ext cx="5281843" cy="125736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97">
            <a:extLst>
              <a:ext uri="{FF2B5EF4-FFF2-40B4-BE49-F238E27FC236}">
                <a16:creationId xmlns:a16="http://schemas.microsoft.com/office/drawing/2014/main" id="{0A2C0930-FDDE-4BF3-9824-F405EA55B75A}"/>
              </a:ext>
            </a:extLst>
          </p:cNvPr>
          <p:cNvSpPr/>
          <p:nvPr/>
        </p:nvSpPr>
        <p:spPr bwMode="auto">
          <a:xfrm>
            <a:off x="8107339" y="1960098"/>
            <a:ext cx="2958058" cy="498675"/>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CD for on-device deployment</a:t>
            </a:r>
            <a:endParaRPr lang="en-AU"/>
          </a:p>
        </p:txBody>
      </p:sp>
      <p:sp>
        <p:nvSpPr>
          <p:cNvPr id="23" name="角丸四角形 28">
            <a:extLst>
              <a:ext uri="{FF2B5EF4-FFF2-40B4-BE49-F238E27FC236}">
                <a16:creationId xmlns:a16="http://schemas.microsoft.com/office/drawing/2014/main" id="{564BCA5D-02D4-49DA-BA89-50CC9A2B2A56}"/>
              </a:ext>
            </a:extLst>
          </p:cNvPr>
          <p:cNvSpPr/>
          <p:nvPr/>
        </p:nvSpPr>
        <p:spPr bwMode="auto">
          <a:xfrm>
            <a:off x="2429625" y="3292689"/>
            <a:ext cx="5788394" cy="260842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直線矢印コネクタ 31">
            <a:extLst>
              <a:ext uri="{FF2B5EF4-FFF2-40B4-BE49-F238E27FC236}">
                <a16:creationId xmlns:a16="http://schemas.microsoft.com/office/drawing/2014/main" id="{377B73B1-B4B0-4FE8-A1B1-B6C6B1240509}"/>
              </a:ext>
            </a:extLst>
          </p:cNvPr>
          <p:cNvCxnSpPr>
            <a:cxnSpLocks/>
            <a:endCxn id="11" idx="1"/>
          </p:cNvCxnSpPr>
          <p:nvPr/>
        </p:nvCxnSpPr>
        <p:spPr>
          <a:xfrm flipV="1">
            <a:off x="1479378" y="2260423"/>
            <a:ext cx="1064569" cy="352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42" name="Graphic 106">
            <a:extLst>
              <a:ext uri="{FF2B5EF4-FFF2-40B4-BE49-F238E27FC236}">
                <a16:creationId xmlns:a16="http://schemas.microsoft.com/office/drawing/2014/main" id="{76B1D559-3879-4B84-BC1C-F31D482436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651" y="1920254"/>
            <a:ext cx="557189" cy="557189"/>
          </a:xfrm>
          <a:prstGeom prst="rect">
            <a:avLst/>
          </a:prstGeom>
        </p:spPr>
      </p:pic>
      <p:pic>
        <p:nvPicPr>
          <p:cNvPr id="43" name="Picture 2" descr="Related image">
            <a:extLst>
              <a:ext uri="{FF2B5EF4-FFF2-40B4-BE49-F238E27FC236}">
                <a16:creationId xmlns:a16="http://schemas.microsoft.com/office/drawing/2014/main" id="{6CE4BCE7-88FE-493B-89CB-A6AE64D0C4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5825" y="5944502"/>
            <a:ext cx="777420" cy="58306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10">
            <a:extLst>
              <a:ext uri="{FF2B5EF4-FFF2-40B4-BE49-F238E27FC236}">
                <a16:creationId xmlns:a16="http://schemas.microsoft.com/office/drawing/2014/main" id="{03E77C6B-C0E8-4215-9003-6830FC49358F}"/>
              </a:ext>
            </a:extLst>
          </p:cNvPr>
          <p:cNvSpPr txBox="1"/>
          <p:nvPr/>
        </p:nvSpPr>
        <p:spPr>
          <a:xfrm>
            <a:off x="94643" y="4638264"/>
            <a:ext cx="870897"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AU" sz="1600">
                <a:gradFill>
                  <a:gsLst>
                    <a:gs pos="2917">
                      <a:srgbClr val="1A1A1A"/>
                    </a:gs>
                    <a:gs pos="30000">
                      <a:srgbClr val="1A1A1A"/>
                    </a:gs>
                  </a:gsLst>
                  <a:lin ang="5400000" scaled="0"/>
                </a:gradFill>
                <a:latin typeface="Segoe UI"/>
              </a:rPr>
              <a:t>Field</a:t>
            </a:r>
            <a:r>
              <a:rPr lang="en-AU" sz="1600">
                <a:gradFill>
                  <a:gsLst>
                    <a:gs pos="2917">
                      <a:srgbClr val="1A1A1A"/>
                    </a:gs>
                    <a:gs pos="30000">
                      <a:srgbClr val="1A1A1A"/>
                    </a:gs>
                  </a:gsLst>
                  <a:lin ang="5400000" scaled="0"/>
                </a:gradFill>
                <a:latin typeface="Segoe UI"/>
                <a:cs typeface="Segoe UI"/>
              </a:rPr>
              <a:t> Engineer</a:t>
            </a:r>
            <a:endParaRPr lang="ja-JP" altLang="en-US" sz="3600"/>
          </a:p>
        </p:txBody>
      </p:sp>
      <p:pic>
        <p:nvPicPr>
          <p:cNvPr id="48" name="Graphic 6" descr="Construction worker">
            <a:extLst>
              <a:ext uri="{FF2B5EF4-FFF2-40B4-BE49-F238E27FC236}">
                <a16:creationId xmlns:a16="http://schemas.microsoft.com/office/drawing/2014/main" id="{7BF2D8FC-F924-497E-A869-DE3EF0863C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535" y="5130707"/>
            <a:ext cx="873760" cy="873760"/>
          </a:xfrm>
          <a:prstGeom prst="rect">
            <a:avLst/>
          </a:prstGeom>
        </p:spPr>
      </p:pic>
      <p:cxnSp>
        <p:nvCxnSpPr>
          <p:cNvPr id="50" name="直線矢印コネクタ 31">
            <a:extLst>
              <a:ext uri="{FF2B5EF4-FFF2-40B4-BE49-F238E27FC236}">
                <a16:creationId xmlns:a16="http://schemas.microsoft.com/office/drawing/2014/main" id="{94834992-CFE4-48BE-BB33-4BDDD2BFFD3F}"/>
              </a:ext>
            </a:extLst>
          </p:cNvPr>
          <p:cNvCxnSpPr>
            <a:cxnSpLocks/>
          </p:cNvCxnSpPr>
          <p:nvPr/>
        </p:nvCxnSpPr>
        <p:spPr>
          <a:xfrm flipV="1">
            <a:off x="865242" y="4491928"/>
            <a:ext cx="0" cy="325061"/>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31">
            <a:extLst>
              <a:ext uri="{FF2B5EF4-FFF2-40B4-BE49-F238E27FC236}">
                <a16:creationId xmlns:a16="http://schemas.microsoft.com/office/drawing/2014/main" id="{02571E38-4C0D-4BF3-B54A-621D35B08E03}"/>
              </a:ext>
            </a:extLst>
          </p:cNvPr>
          <p:cNvCxnSpPr>
            <a:cxnSpLocks/>
          </p:cNvCxnSpPr>
          <p:nvPr/>
        </p:nvCxnSpPr>
        <p:spPr>
          <a:xfrm>
            <a:off x="1536539" y="3733080"/>
            <a:ext cx="991681" cy="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4" name="Rectangle: Rounded Corners 97">
            <a:extLst>
              <a:ext uri="{FF2B5EF4-FFF2-40B4-BE49-F238E27FC236}">
                <a16:creationId xmlns:a16="http://schemas.microsoft.com/office/drawing/2014/main" id="{EF06C2B6-2D3F-4D1C-9033-AD264BD4D4A9}"/>
              </a:ext>
            </a:extLst>
          </p:cNvPr>
          <p:cNvSpPr/>
          <p:nvPr/>
        </p:nvSpPr>
        <p:spPr bwMode="auto">
          <a:xfrm>
            <a:off x="2528219" y="3422174"/>
            <a:ext cx="1174355" cy="753486"/>
          </a:xfrm>
          <a:prstGeom prst="flowChartMagneticDisk">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AML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Datastore</a:t>
            </a:r>
          </a:p>
        </p:txBody>
      </p:sp>
      <p:cxnSp>
        <p:nvCxnSpPr>
          <p:cNvPr id="73" name="直線矢印コネクタ 31">
            <a:extLst>
              <a:ext uri="{FF2B5EF4-FFF2-40B4-BE49-F238E27FC236}">
                <a16:creationId xmlns:a16="http://schemas.microsoft.com/office/drawing/2014/main" id="{3874703B-A3E8-4B00-B319-482833EC6600}"/>
              </a:ext>
            </a:extLst>
          </p:cNvPr>
          <p:cNvCxnSpPr>
            <a:cxnSpLocks/>
            <a:stCxn id="12" idx="3"/>
            <a:endCxn id="15" idx="1"/>
          </p:cNvCxnSpPr>
          <p:nvPr/>
        </p:nvCxnSpPr>
        <p:spPr>
          <a:xfrm flipH="1">
            <a:off x="5114943" y="4027126"/>
            <a:ext cx="20938" cy="801238"/>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5" name="角丸四角形 26">
            <a:extLst>
              <a:ext uri="{FF2B5EF4-FFF2-40B4-BE49-F238E27FC236}">
                <a16:creationId xmlns:a16="http://schemas.microsoft.com/office/drawing/2014/main" id="{3AECC438-40A0-4080-9F25-EA5ACC15DA4A}"/>
              </a:ext>
            </a:extLst>
          </p:cNvPr>
          <p:cNvSpPr/>
          <p:nvPr/>
        </p:nvSpPr>
        <p:spPr bwMode="auto">
          <a:xfrm>
            <a:off x="7935251" y="1764752"/>
            <a:ext cx="3283137" cy="125736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直線矢印コネクタ 31">
            <a:extLst>
              <a:ext uri="{FF2B5EF4-FFF2-40B4-BE49-F238E27FC236}">
                <a16:creationId xmlns:a16="http://schemas.microsoft.com/office/drawing/2014/main" id="{4E507D4E-D1AD-4252-8A01-9F3E03E6E9E7}"/>
              </a:ext>
            </a:extLst>
          </p:cNvPr>
          <p:cNvCxnSpPr>
            <a:cxnSpLocks/>
            <a:endCxn id="12" idx="2"/>
          </p:cNvCxnSpPr>
          <p:nvPr/>
        </p:nvCxnSpPr>
        <p:spPr>
          <a:xfrm flipV="1">
            <a:off x="3718392" y="3723570"/>
            <a:ext cx="723609" cy="14554"/>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9" name="直線矢印コネクタ 31">
            <a:extLst>
              <a:ext uri="{FF2B5EF4-FFF2-40B4-BE49-F238E27FC236}">
                <a16:creationId xmlns:a16="http://schemas.microsoft.com/office/drawing/2014/main" id="{FAB9FFFD-4809-47B6-BB8E-B4CDF48D3CBF}"/>
              </a:ext>
            </a:extLst>
          </p:cNvPr>
          <p:cNvCxnSpPr>
            <a:cxnSpLocks/>
          </p:cNvCxnSpPr>
          <p:nvPr/>
        </p:nvCxnSpPr>
        <p:spPr>
          <a:xfrm flipV="1">
            <a:off x="3714760" y="2270984"/>
            <a:ext cx="723613" cy="1"/>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2" name="直線矢印コネクタ 31">
            <a:extLst>
              <a:ext uri="{FF2B5EF4-FFF2-40B4-BE49-F238E27FC236}">
                <a16:creationId xmlns:a16="http://schemas.microsoft.com/office/drawing/2014/main" id="{6CC3750E-AC7C-43C3-830D-34AF8E455159}"/>
              </a:ext>
            </a:extLst>
          </p:cNvPr>
          <p:cNvCxnSpPr>
            <a:cxnSpLocks/>
            <a:endCxn id="15" idx="1"/>
          </p:cNvCxnSpPr>
          <p:nvPr/>
        </p:nvCxnSpPr>
        <p:spPr>
          <a:xfrm flipH="1">
            <a:off x="5114943" y="2572752"/>
            <a:ext cx="2114540" cy="225561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31">
            <a:extLst>
              <a:ext uri="{FF2B5EF4-FFF2-40B4-BE49-F238E27FC236}">
                <a16:creationId xmlns:a16="http://schemas.microsoft.com/office/drawing/2014/main" id="{C68B94CB-97D6-4503-ADBA-4D67D8ACE3E3}"/>
              </a:ext>
            </a:extLst>
          </p:cNvPr>
          <p:cNvCxnSpPr>
            <a:cxnSpLocks/>
          </p:cNvCxnSpPr>
          <p:nvPr/>
        </p:nvCxnSpPr>
        <p:spPr>
          <a:xfrm>
            <a:off x="7247858" y="2572752"/>
            <a:ext cx="48744" cy="2223846"/>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31">
            <a:extLst>
              <a:ext uri="{FF2B5EF4-FFF2-40B4-BE49-F238E27FC236}">
                <a16:creationId xmlns:a16="http://schemas.microsoft.com/office/drawing/2014/main" id="{17F7B3DD-0E36-4DEC-AFA6-3D4B386E34AF}"/>
              </a:ext>
            </a:extLst>
          </p:cNvPr>
          <p:cNvCxnSpPr>
            <a:cxnSpLocks/>
          </p:cNvCxnSpPr>
          <p:nvPr/>
        </p:nvCxnSpPr>
        <p:spPr>
          <a:xfrm flipV="1">
            <a:off x="7841333" y="2477444"/>
            <a:ext cx="700446" cy="2853910"/>
          </a:xfrm>
          <a:prstGeom prst="straightConnector1">
            <a:avLst/>
          </a:prstGeom>
          <a:ln w="3810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9458" name="Picture 2" descr="Image result for flask logo">
            <a:extLst>
              <a:ext uri="{FF2B5EF4-FFF2-40B4-BE49-F238E27FC236}">
                <a16:creationId xmlns:a16="http://schemas.microsoft.com/office/drawing/2014/main" id="{0229133B-DC8B-4EE6-BE4C-B14C56118C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77952" y="3711771"/>
            <a:ext cx="1075831" cy="60177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onnx logo">
            <a:extLst>
              <a:ext uri="{FF2B5EF4-FFF2-40B4-BE49-F238E27FC236}">
                <a16:creationId xmlns:a16="http://schemas.microsoft.com/office/drawing/2014/main" id="{603F72E8-4C10-48D2-B8F5-8F7EBC84E5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5200" y="3840665"/>
            <a:ext cx="1196086" cy="30774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線矢印コネクタ 31">
            <a:extLst>
              <a:ext uri="{FF2B5EF4-FFF2-40B4-BE49-F238E27FC236}">
                <a16:creationId xmlns:a16="http://schemas.microsoft.com/office/drawing/2014/main" id="{56B44450-A452-4385-A272-366CF065353F}"/>
              </a:ext>
            </a:extLst>
          </p:cNvPr>
          <p:cNvCxnSpPr>
            <a:cxnSpLocks/>
          </p:cNvCxnSpPr>
          <p:nvPr/>
        </p:nvCxnSpPr>
        <p:spPr>
          <a:xfrm flipH="1">
            <a:off x="9478778" y="2454189"/>
            <a:ext cx="841486" cy="1287713"/>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6" name="直線矢印コネクタ 31">
            <a:extLst>
              <a:ext uri="{FF2B5EF4-FFF2-40B4-BE49-F238E27FC236}">
                <a16:creationId xmlns:a16="http://schemas.microsoft.com/office/drawing/2014/main" id="{AEDD30E7-4F44-427A-976F-75CDCCE0467A}"/>
              </a:ext>
            </a:extLst>
          </p:cNvPr>
          <p:cNvCxnSpPr>
            <a:cxnSpLocks/>
            <a:endCxn id="19458" idx="0"/>
          </p:cNvCxnSpPr>
          <p:nvPr/>
        </p:nvCxnSpPr>
        <p:spPr>
          <a:xfrm>
            <a:off x="10314377" y="2477443"/>
            <a:ext cx="801491" cy="1234328"/>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quot;Not Allowed&quot; Symbol 26">
            <a:extLst>
              <a:ext uri="{FF2B5EF4-FFF2-40B4-BE49-F238E27FC236}">
                <a16:creationId xmlns:a16="http://schemas.microsoft.com/office/drawing/2014/main" id="{9D365F2D-93A1-422B-A5EB-2772A835A179}"/>
              </a:ext>
            </a:extLst>
          </p:cNvPr>
          <p:cNvSpPr/>
          <p:nvPr/>
        </p:nvSpPr>
        <p:spPr>
          <a:xfrm>
            <a:off x="9742602" y="2851623"/>
            <a:ext cx="405353" cy="4257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Graphic 28" descr="Person eating">
            <a:extLst>
              <a:ext uri="{FF2B5EF4-FFF2-40B4-BE49-F238E27FC236}">
                <a16:creationId xmlns:a16="http://schemas.microsoft.com/office/drawing/2014/main" id="{B1D9424A-AFE2-4C26-A657-B6195309F0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5442" y="5086912"/>
            <a:ext cx="914400" cy="914400"/>
          </a:xfrm>
          <a:prstGeom prst="rect">
            <a:avLst/>
          </a:prstGeom>
        </p:spPr>
      </p:pic>
      <p:sp>
        <p:nvSpPr>
          <p:cNvPr id="53" name="TextBox 10">
            <a:extLst>
              <a:ext uri="{FF2B5EF4-FFF2-40B4-BE49-F238E27FC236}">
                <a16:creationId xmlns:a16="http://schemas.microsoft.com/office/drawing/2014/main" id="{3CAAC603-B28A-4653-AFBE-6E4A4888CE45}"/>
              </a:ext>
            </a:extLst>
          </p:cNvPr>
          <p:cNvSpPr txBox="1"/>
          <p:nvPr/>
        </p:nvSpPr>
        <p:spPr>
          <a:xfrm>
            <a:off x="1256588" y="4868237"/>
            <a:ext cx="997951"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ltLang="ja-JP"/>
              <a:t>Annotator</a:t>
            </a:r>
            <a:endParaRPr lang="ja-JP" altLang="en-US"/>
          </a:p>
        </p:txBody>
      </p:sp>
      <p:cxnSp>
        <p:nvCxnSpPr>
          <p:cNvPr id="55" name="直線矢印コネクタ 31">
            <a:extLst>
              <a:ext uri="{FF2B5EF4-FFF2-40B4-BE49-F238E27FC236}">
                <a16:creationId xmlns:a16="http://schemas.microsoft.com/office/drawing/2014/main" id="{27370576-E8CF-4BA5-AEF4-2EBCB418E4CC}"/>
              </a:ext>
            </a:extLst>
          </p:cNvPr>
          <p:cNvCxnSpPr>
            <a:cxnSpLocks/>
          </p:cNvCxnSpPr>
          <p:nvPr/>
        </p:nvCxnSpPr>
        <p:spPr>
          <a:xfrm flipH="1" flipV="1">
            <a:off x="1479378" y="4459451"/>
            <a:ext cx="292055" cy="32772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030B1C0-DA12-4F94-ABF9-36E4D37D7552}"/>
              </a:ext>
            </a:extLst>
          </p:cNvPr>
          <p:cNvSpPr/>
          <p:nvPr/>
        </p:nvSpPr>
        <p:spPr>
          <a:xfrm>
            <a:off x="8669429" y="3760572"/>
            <a:ext cx="1530373" cy="16545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F070171-BA40-4DD2-9035-234B861A586F}"/>
              </a:ext>
            </a:extLst>
          </p:cNvPr>
          <p:cNvSpPr txBox="1"/>
          <p:nvPr/>
        </p:nvSpPr>
        <p:spPr>
          <a:xfrm>
            <a:off x="8669428" y="4690619"/>
            <a:ext cx="1530373" cy="646331"/>
          </a:xfrm>
          <a:prstGeom prst="rect">
            <a:avLst/>
          </a:prstGeom>
          <a:noFill/>
        </p:spPr>
        <p:txBody>
          <a:bodyPr wrap="square" rtlCol="0">
            <a:spAutoFit/>
          </a:bodyPr>
          <a:lstStyle/>
          <a:p>
            <a:r>
              <a:rPr lang="en-US"/>
              <a:t>C# Native App (WPF)</a:t>
            </a:r>
          </a:p>
        </p:txBody>
      </p:sp>
      <p:sp>
        <p:nvSpPr>
          <p:cNvPr id="63" name="Rectangle: Rounded Corners 62">
            <a:extLst>
              <a:ext uri="{FF2B5EF4-FFF2-40B4-BE49-F238E27FC236}">
                <a16:creationId xmlns:a16="http://schemas.microsoft.com/office/drawing/2014/main" id="{5DB9F224-19F3-4F2F-8C1B-98F6CC173DAF}"/>
              </a:ext>
            </a:extLst>
          </p:cNvPr>
          <p:cNvSpPr/>
          <p:nvPr/>
        </p:nvSpPr>
        <p:spPr>
          <a:xfrm>
            <a:off x="10462095" y="4698536"/>
            <a:ext cx="1530373" cy="716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CB1C276-445A-43D4-B8C9-29F670FFA095}"/>
              </a:ext>
            </a:extLst>
          </p:cNvPr>
          <p:cNvSpPr txBox="1"/>
          <p:nvPr/>
        </p:nvSpPr>
        <p:spPr>
          <a:xfrm>
            <a:off x="10453202" y="4698536"/>
            <a:ext cx="1530373" cy="646331"/>
          </a:xfrm>
          <a:prstGeom prst="rect">
            <a:avLst/>
          </a:prstGeom>
          <a:noFill/>
        </p:spPr>
        <p:txBody>
          <a:bodyPr wrap="square" rtlCol="0">
            <a:spAutoFit/>
          </a:bodyPr>
          <a:lstStyle/>
          <a:p>
            <a:r>
              <a:rPr lang="en-US"/>
              <a:t>C# Native App (WPF)</a:t>
            </a:r>
          </a:p>
        </p:txBody>
      </p:sp>
      <p:cxnSp>
        <p:nvCxnSpPr>
          <p:cNvPr id="39" name="Straight Arrow Connector 38">
            <a:extLst>
              <a:ext uri="{FF2B5EF4-FFF2-40B4-BE49-F238E27FC236}">
                <a16:creationId xmlns:a16="http://schemas.microsoft.com/office/drawing/2014/main" id="{51CCD659-0E00-4ABE-8403-1AF9E535761B}"/>
              </a:ext>
            </a:extLst>
          </p:cNvPr>
          <p:cNvCxnSpPr>
            <a:cxnSpLocks/>
            <a:endCxn id="64" idx="0"/>
          </p:cNvCxnSpPr>
          <p:nvPr/>
        </p:nvCxnSpPr>
        <p:spPr>
          <a:xfrm>
            <a:off x="11218389" y="4359897"/>
            <a:ext cx="0" cy="338639"/>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6315FF0-DDFC-46B2-AEF7-E4DEF5EF50DC}"/>
              </a:ext>
            </a:extLst>
          </p:cNvPr>
          <p:cNvSpPr txBox="1"/>
          <p:nvPr/>
        </p:nvSpPr>
        <p:spPr>
          <a:xfrm>
            <a:off x="11191153" y="3217098"/>
            <a:ext cx="896306" cy="646331"/>
          </a:xfrm>
          <a:prstGeom prst="rect">
            <a:avLst/>
          </a:prstGeom>
          <a:noFill/>
        </p:spPr>
        <p:txBody>
          <a:bodyPr wrap="square" rtlCol="0">
            <a:spAutoFit/>
          </a:bodyPr>
          <a:lstStyle/>
          <a:p>
            <a:r>
              <a:rPr lang="en-US"/>
              <a:t>On-device</a:t>
            </a:r>
          </a:p>
        </p:txBody>
      </p:sp>
      <p:cxnSp>
        <p:nvCxnSpPr>
          <p:cNvPr id="84" name="直線矢印コネクタ 31">
            <a:extLst>
              <a:ext uri="{FF2B5EF4-FFF2-40B4-BE49-F238E27FC236}">
                <a16:creationId xmlns:a16="http://schemas.microsoft.com/office/drawing/2014/main" id="{B2E9843D-656A-4052-BCCA-2ACDEA082ADD}"/>
              </a:ext>
            </a:extLst>
          </p:cNvPr>
          <p:cNvCxnSpPr>
            <a:cxnSpLocks/>
          </p:cNvCxnSpPr>
          <p:nvPr/>
        </p:nvCxnSpPr>
        <p:spPr>
          <a:xfrm flipV="1">
            <a:off x="5516996" y="2260423"/>
            <a:ext cx="323760" cy="7041"/>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7" name="Rectangle: Rounded Corners 97">
            <a:extLst>
              <a:ext uri="{FF2B5EF4-FFF2-40B4-BE49-F238E27FC236}">
                <a16:creationId xmlns:a16="http://schemas.microsoft.com/office/drawing/2014/main" id="{C0FF4452-CDDC-4942-AF3F-F4E73CA1C329}"/>
              </a:ext>
            </a:extLst>
          </p:cNvPr>
          <p:cNvSpPr/>
          <p:nvPr/>
        </p:nvSpPr>
        <p:spPr bwMode="auto">
          <a:xfrm>
            <a:off x="4438373" y="1955461"/>
            <a:ext cx="1078623" cy="998916"/>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Kick off</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Training &amp;</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Evaluation</a:t>
            </a:r>
          </a:p>
        </p:txBody>
      </p:sp>
      <p:grpSp>
        <p:nvGrpSpPr>
          <p:cNvPr id="4" name="グループ化 119">
            <a:extLst>
              <a:ext uri="{FF2B5EF4-FFF2-40B4-BE49-F238E27FC236}">
                <a16:creationId xmlns:a16="http://schemas.microsoft.com/office/drawing/2014/main" id="{CD4D9EFF-DC28-4516-8E5A-7E75D664D138}"/>
              </a:ext>
            </a:extLst>
          </p:cNvPr>
          <p:cNvGrpSpPr/>
          <p:nvPr/>
        </p:nvGrpSpPr>
        <p:grpSpPr>
          <a:xfrm>
            <a:off x="2082985" y="1254142"/>
            <a:ext cx="1619589" cy="577264"/>
            <a:chOff x="1306088" y="2152617"/>
            <a:chExt cx="1619589" cy="577264"/>
          </a:xfrm>
        </p:grpSpPr>
        <p:sp>
          <p:nvSpPr>
            <p:cNvPr id="6" name="TextBox 304">
              <a:extLst>
                <a:ext uri="{FF2B5EF4-FFF2-40B4-BE49-F238E27FC236}">
                  <a16:creationId xmlns:a16="http://schemas.microsoft.com/office/drawing/2014/main" id="{639D877A-7F0D-4A77-B8C4-61F64F07C496}"/>
                </a:ext>
              </a:extLst>
            </p:cNvPr>
            <p:cNvSpPr txBox="1"/>
            <p:nvPr/>
          </p:nvSpPr>
          <p:spPr>
            <a:xfrm>
              <a:off x="1883352" y="2163313"/>
              <a:ext cx="1042325"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a:ln>
                    <a:noFill/>
                  </a:ln>
                  <a:solidFill>
                    <a:srgbClr val="0078D4"/>
                  </a:solidFill>
                  <a:effectLst/>
                  <a:uLnTx/>
                  <a:uFillTx/>
                  <a:latin typeface="Segoe UI"/>
                  <a:ea typeface="+mn-ea"/>
                  <a:cs typeface="+mn-cs"/>
                </a:rPr>
                <a:t>Azure Pipelines</a:t>
              </a:r>
            </a:p>
          </p:txBody>
        </p:sp>
        <p:pic>
          <p:nvPicPr>
            <p:cNvPr id="5" name="Graphic 62">
              <a:extLst>
                <a:ext uri="{FF2B5EF4-FFF2-40B4-BE49-F238E27FC236}">
                  <a16:creationId xmlns:a16="http://schemas.microsoft.com/office/drawing/2014/main" id="{77CA6771-6EEC-4035-A615-A32C253D7F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06088" y="2152617"/>
              <a:ext cx="577264" cy="577264"/>
            </a:xfrm>
            <a:prstGeom prst="rect">
              <a:avLst/>
            </a:prstGeom>
          </p:spPr>
        </p:pic>
      </p:grpSp>
      <p:cxnSp>
        <p:nvCxnSpPr>
          <p:cNvPr id="90" name="直線矢印コネクタ 31">
            <a:extLst>
              <a:ext uri="{FF2B5EF4-FFF2-40B4-BE49-F238E27FC236}">
                <a16:creationId xmlns:a16="http://schemas.microsoft.com/office/drawing/2014/main" id="{8A4FC508-1AD3-48D4-A368-2EDB42EA6C56}"/>
              </a:ext>
            </a:extLst>
          </p:cNvPr>
          <p:cNvCxnSpPr>
            <a:cxnSpLocks/>
            <a:endCxn id="12" idx="1"/>
          </p:cNvCxnSpPr>
          <p:nvPr/>
        </p:nvCxnSpPr>
        <p:spPr>
          <a:xfrm>
            <a:off x="5135881" y="2961744"/>
            <a:ext cx="0" cy="45827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56" name="Picture 2" descr="Related image">
            <a:extLst>
              <a:ext uri="{FF2B5EF4-FFF2-40B4-BE49-F238E27FC236}">
                <a16:creationId xmlns:a16="http://schemas.microsoft.com/office/drawing/2014/main" id="{8D7B80ED-A51C-4AAE-8A6D-1441061C3C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58674">
            <a:off x="9044281" y="5437812"/>
            <a:ext cx="2555552" cy="148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D7031-F117-4680-B1F5-9B6E8F8D1764}"/>
              </a:ext>
            </a:extLst>
          </p:cNvPr>
          <p:cNvSpPr>
            <a:spLocks noGrp="1"/>
          </p:cNvSpPr>
          <p:nvPr>
            <p:ph type="title"/>
          </p:nvPr>
        </p:nvSpPr>
        <p:spPr>
          <a:xfrm>
            <a:off x="640079" y="4526280"/>
            <a:ext cx="7410681" cy="1737360"/>
          </a:xfrm>
        </p:spPr>
        <p:txBody>
          <a:bodyPr vert="horz" lIns="91440" tIns="45720" rIns="91440" bIns="45720" rtlCol="0" anchor="ctr">
            <a:normAutofit/>
          </a:bodyPr>
          <a:lstStyle/>
          <a:p>
            <a:r>
              <a:rPr lang="en-US" sz="4800"/>
              <a:t>ML on Cruise Control</a:t>
            </a:r>
          </a:p>
        </p:txBody>
      </p:sp>
      <p:sp>
        <p:nvSpPr>
          <p:cNvPr id="3" name="Content Placeholder 2">
            <a:extLst>
              <a:ext uri="{FF2B5EF4-FFF2-40B4-BE49-F238E27FC236}">
                <a16:creationId xmlns:a16="http://schemas.microsoft.com/office/drawing/2014/main" id="{55F0EC36-8AA4-4F13-97AA-38A25A18EB11}"/>
              </a:ext>
            </a:extLst>
          </p:cNvPr>
          <p:cNvSpPr>
            <a:spLocks noGrp="1"/>
          </p:cNvSpPr>
          <p:nvPr>
            <p:ph sz="half" idx="1"/>
          </p:nvPr>
        </p:nvSpPr>
        <p:spPr>
          <a:xfrm>
            <a:off x="640080" y="595293"/>
            <a:ext cx="5676637" cy="3463951"/>
          </a:xfrm>
        </p:spPr>
        <p:txBody>
          <a:bodyPr vert="horz" lIns="91440" tIns="45720" rIns="91440" bIns="45720" rtlCol="0" anchor="ctr">
            <a:normAutofit/>
          </a:bodyPr>
          <a:lstStyle/>
          <a:p>
            <a:r>
              <a:rPr lang="en-US" sz="2200" dirty="0"/>
              <a:t>What if “the Edge” was actually a boat?</a:t>
            </a:r>
          </a:p>
          <a:p>
            <a:pPr lvl="1"/>
            <a:r>
              <a:rPr lang="en-US" sz="1800" dirty="0"/>
              <a:t>We partnered with Royal Caribbean Cruise Lines</a:t>
            </a:r>
          </a:p>
          <a:p>
            <a:r>
              <a:rPr lang="en-US" sz="2200" dirty="0"/>
              <a:t>On-board “Data Center”</a:t>
            </a:r>
          </a:p>
          <a:p>
            <a:pPr lvl="1"/>
            <a:r>
              <a:rPr lang="en-US" sz="1800" dirty="0"/>
              <a:t>GPU Servers</a:t>
            </a:r>
          </a:p>
          <a:p>
            <a:r>
              <a:rPr lang="en-US" sz="2200" dirty="0"/>
              <a:t>VERY occasional network connectivity</a:t>
            </a:r>
          </a:p>
          <a:p>
            <a:pPr lvl="1"/>
            <a:r>
              <a:rPr lang="en-US" sz="1800" dirty="0"/>
              <a:t>Only when in port (at least for our purposes)</a:t>
            </a:r>
          </a:p>
          <a:p>
            <a:pPr lvl="1"/>
            <a:endParaRPr lang="en-US" sz="1800" dirty="0"/>
          </a:p>
        </p:txBody>
      </p:sp>
      <p:pic>
        <p:nvPicPr>
          <p:cNvPr id="8" name="Content Placeholder 7">
            <a:extLst>
              <a:ext uri="{FF2B5EF4-FFF2-40B4-BE49-F238E27FC236}">
                <a16:creationId xmlns:a16="http://schemas.microsoft.com/office/drawing/2014/main" id="{72B748B8-9648-4AC6-99C4-1CC51CE3888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289" r="3726"/>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20" name="Straight Connector 19">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847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C9A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06D612-F825-4D65-888E-DF081086E9EC}"/>
              </a:ext>
            </a:extLst>
          </p:cNvPr>
          <p:cNvSpPr>
            <a:spLocks noGrp="1"/>
          </p:cNvSpPr>
          <p:nvPr>
            <p:ph type="ftr" sz="quarter" idx="11"/>
          </p:nvPr>
        </p:nvSpPr>
        <p:spPr>
          <a:xfrm>
            <a:off x="640079" y="6350238"/>
            <a:ext cx="6758941" cy="365125"/>
          </a:xfrm>
        </p:spPr>
        <p:txBody>
          <a:bodyPr vert="horz" lIns="91440" tIns="45720" rIns="91440" bIns="45720" rtlCol="0" anchor="ctr">
            <a:normAutofit/>
          </a:bodyPr>
          <a:lstStyle/>
          <a:p>
            <a:pPr algn="l">
              <a:spcAft>
                <a:spcPts val="600"/>
              </a:spcAft>
              <a:defRPr/>
            </a:pPr>
            <a:r>
              <a:rPr lang="en-US" altLang="ja-JP" kern="1200" dirty="0">
                <a:solidFill>
                  <a:prstClr val="black">
                    <a:tint val="75000"/>
                  </a:prstClr>
                </a:solidFill>
                <a:latin typeface="Calibri" panose="020F0502020204030204"/>
                <a:ea typeface="+mn-ea"/>
                <a:cs typeface="+mn-cs"/>
              </a:rPr>
              <a:t>Michael Lanzetta (</a:t>
            </a:r>
            <a:r>
              <a:rPr lang="ja-JP" altLang="en-US" kern="1200" dirty="0">
                <a:solidFill>
                  <a:prstClr val="black">
                    <a:tint val="75000"/>
                  </a:prstClr>
                </a:solidFill>
                <a:latin typeface="Calibri" panose="020F0502020204030204"/>
                <a:ea typeface="+mn-ea"/>
                <a:cs typeface="+mn-cs"/>
              </a:rPr>
              <a:t>マイケル　ランゼッタ</a:t>
            </a:r>
            <a:r>
              <a:rPr lang="en-US" altLang="ja-JP" kern="1200" dirty="0">
                <a:solidFill>
                  <a:prstClr val="black">
                    <a:tint val="75000"/>
                  </a:prstClr>
                </a:solidFill>
                <a:latin typeface="Calibri" panose="020F0502020204030204"/>
                <a:ea typeface="+mn-ea"/>
                <a:cs typeface="+mn-cs"/>
              </a:rPr>
              <a:t>) | @</a:t>
            </a:r>
            <a:r>
              <a:rPr lang="en-US" altLang="ja-JP" kern="1200" dirty="0" err="1">
                <a:solidFill>
                  <a:prstClr val="black">
                    <a:tint val="75000"/>
                  </a:prstClr>
                </a:solidFill>
                <a:latin typeface="Calibri" panose="020F0502020204030204"/>
                <a:ea typeface="+mn-ea"/>
                <a:cs typeface="+mn-cs"/>
              </a:rPr>
              <a:t>noodlefrenzy</a:t>
            </a:r>
            <a:r>
              <a:rPr lang="en-US" altLang="ja-JP" kern="1200" dirty="0">
                <a:solidFill>
                  <a:prstClr val="black">
                    <a:tint val="75000"/>
                  </a:prstClr>
                </a:solidFill>
                <a:latin typeface="Calibri" panose="020F0502020204030204"/>
                <a:ea typeface="+mn-ea"/>
                <a:cs typeface="+mn-cs"/>
              </a:rPr>
              <a:t> | https://aka.ms/mltokyo2019</a:t>
            </a:r>
            <a:endParaRPr lang="en-US" kern="1200"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7290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F4F4940-351A-4866-8CF4-510FA6A0787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kern="1200">
                <a:solidFill>
                  <a:schemeClr val="bg1"/>
                </a:solidFill>
                <a:latin typeface="+mj-lt"/>
                <a:ea typeface="+mj-ea"/>
                <a:cs typeface="+mj-cs"/>
              </a:rPr>
              <a:t>State of Things</a:t>
            </a:r>
          </a:p>
        </p:txBody>
      </p:sp>
      <p:sp>
        <p:nvSpPr>
          <p:cNvPr id="7" name="Text Placeholder 6">
            <a:extLst>
              <a:ext uri="{FF2B5EF4-FFF2-40B4-BE49-F238E27FC236}">
                <a16:creationId xmlns:a16="http://schemas.microsoft.com/office/drawing/2014/main" id="{5DD79BF0-E29F-4EA0-B724-4B6ADF586C39}"/>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r>
              <a:rPr lang="en-US" sz="2000" kern="1200">
                <a:solidFill>
                  <a:schemeClr val="bg1"/>
                </a:solidFill>
                <a:latin typeface="+mn-lt"/>
                <a:ea typeface="+mn-ea"/>
                <a:cs typeface="+mn-cs"/>
              </a:rPr>
              <a:t>AI on the Edge is a smooth, easy journey…</a:t>
            </a:r>
          </a:p>
        </p:txBody>
      </p:sp>
      <p:sp>
        <p:nvSpPr>
          <p:cNvPr id="16" name="Freeform: Shape 1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Thumbs Up Sign">
            <a:extLst>
              <a:ext uri="{FF2B5EF4-FFF2-40B4-BE49-F238E27FC236}">
                <a16:creationId xmlns:a16="http://schemas.microsoft.com/office/drawing/2014/main" id="{249A9675-EDC1-4AED-B8E0-FD930593D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4" name="Footer Placeholder 3">
            <a:extLst>
              <a:ext uri="{FF2B5EF4-FFF2-40B4-BE49-F238E27FC236}">
                <a16:creationId xmlns:a16="http://schemas.microsoft.com/office/drawing/2014/main" id="{EEB81629-383B-44A5-952E-C585A2AE15E1}"/>
              </a:ext>
            </a:extLst>
          </p:cNvPr>
          <p:cNvSpPr>
            <a:spLocks noGrp="1"/>
          </p:cNvSpPr>
          <p:nvPr>
            <p:ph type="ftr" sz="quarter" idx="11"/>
          </p:nvPr>
        </p:nvSpPr>
        <p:spPr>
          <a:xfrm>
            <a:off x="6746626" y="6199632"/>
            <a:ext cx="4256653" cy="314067"/>
          </a:xfrm>
        </p:spPr>
        <p:txBody>
          <a:bodyPr vert="horz" lIns="91440" tIns="45720" rIns="91440" bIns="45720" rtlCol="0" anchor="ctr">
            <a:normAutofit fontScale="85000" lnSpcReduction="20000"/>
          </a:bodyPr>
          <a:lstStyle/>
          <a:p>
            <a:pPr algn="l">
              <a:spcAft>
                <a:spcPts val="600"/>
              </a:spcAft>
            </a:pPr>
            <a:r>
              <a:rPr lang="en-US" altLang="ja-JP" sz="1100" kern="1200" dirty="0">
                <a:solidFill>
                  <a:schemeClr val="bg1">
                    <a:alpha val="80000"/>
                  </a:schemeClr>
                </a:solidFill>
                <a:latin typeface="+mn-lt"/>
                <a:ea typeface="+mn-ea"/>
                <a:cs typeface="+mn-cs"/>
              </a:rPr>
              <a:t>Michael Lanzetta (</a:t>
            </a:r>
            <a:r>
              <a:rPr lang="ja-JP" altLang="en-US" sz="1100" kern="1200" dirty="0">
                <a:solidFill>
                  <a:schemeClr val="bg1">
                    <a:alpha val="80000"/>
                  </a:schemeClr>
                </a:solidFill>
                <a:latin typeface="+mn-lt"/>
                <a:ea typeface="+mn-ea"/>
                <a:cs typeface="+mn-cs"/>
              </a:rPr>
              <a:t>マイケル　ランゼッタ</a:t>
            </a:r>
            <a:r>
              <a:rPr lang="en-US" altLang="ja-JP" sz="1100" kern="1200" dirty="0">
                <a:solidFill>
                  <a:schemeClr val="bg1">
                    <a:alpha val="80000"/>
                  </a:schemeClr>
                </a:solidFill>
                <a:latin typeface="+mn-lt"/>
                <a:ea typeface="+mn-ea"/>
                <a:cs typeface="+mn-cs"/>
              </a:rPr>
              <a:t>) | @</a:t>
            </a:r>
            <a:r>
              <a:rPr lang="en-US" altLang="ja-JP" sz="1100" kern="1200" dirty="0" err="1">
                <a:solidFill>
                  <a:schemeClr val="bg1">
                    <a:alpha val="80000"/>
                  </a:schemeClr>
                </a:solidFill>
                <a:latin typeface="+mn-lt"/>
                <a:ea typeface="+mn-ea"/>
                <a:cs typeface="+mn-cs"/>
              </a:rPr>
              <a:t>noodlefrenzy</a:t>
            </a:r>
            <a:r>
              <a:rPr lang="en-US" altLang="ja-JP" sz="1100" kern="1200" dirty="0">
                <a:solidFill>
                  <a:schemeClr val="bg1">
                    <a:alpha val="80000"/>
                  </a:schemeClr>
                </a:solidFill>
                <a:latin typeface="+mn-lt"/>
                <a:ea typeface="+mn-ea"/>
                <a:cs typeface="+mn-cs"/>
              </a:rPr>
              <a:t> | https://aka.ms/mltokyo2019</a:t>
            </a:r>
            <a:endParaRPr lang="en-US" sz="1100" kern="12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52635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3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54AD648-6BD9-4348-9892-8A11A18EB4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0825" y="643467"/>
            <a:ext cx="7330350" cy="5571066"/>
          </a:xfrm>
          <a:prstGeom prst="rect">
            <a:avLst/>
          </a:prstGeom>
        </p:spPr>
      </p:pic>
      <p:sp>
        <p:nvSpPr>
          <p:cNvPr id="5" name="Footer Placeholder 4">
            <a:extLst>
              <a:ext uri="{FF2B5EF4-FFF2-40B4-BE49-F238E27FC236}">
                <a16:creationId xmlns:a16="http://schemas.microsoft.com/office/drawing/2014/main" id="{CDA6EE05-A919-4CFD-AE09-22AC92D6F00E}"/>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rgbClr val="FFFFFF"/>
                </a:solidFill>
                <a:latin typeface="+mn-lt"/>
                <a:ea typeface="+mn-ea"/>
                <a:cs typeface="+mn-cs"/>
              </a:rPr>
              <a:t>Michael Lanzetta (</a:t>
            </a:r>
            <a:r>
              <a:rPr lang="ja-JP" altLang="en-US" kern="1200" dirty="0">
                <a:solidFill>
                  <a:srgbClr val="FFFFFF"/>
                </a:solidFill>
                <a:latin typeface="+mn-lt"/>
                <a:ea typeface="+mn-ea"/>
                <a:cs typeface="+mn-cs"/>
              </a:rPr>
              <a:t>マイケル　ランゼッタ</a:t>
            </a:r>
            <a:r>
              <a:rPr lang="en-US" altLang="ja-JP" kern="1200" dirty="0">
                <a:solidFill>
                  <a:srgbClr val="FFFFFF"/>
                </a:solidFill>
                <a:latin typeface="+mn-lt"/>
                <a:ea typeface="+mn-ea"/>
                <a:cs typeface="+mn-cs"/>
              </a:rPr>
              <a:t>) | @</a:t>
            </a:r>
            <a:r>
              <a:rPr lang="en-US" altLang="ja-JP" kern="1200" dirty="0" err="1">
                <a:solidFill>
                  <a:srgbClr val="FFFFFF"/>
                </a:solidFill>
                <a:latin typeface="+mn-lt"/>
                <a:ea typeface="+mn-ea"/>
                <a:cs typeface="+mn-cs"/>
              </a:rPr>
              <a:t>noodlefrenzy</a:t>
            </a:r>
            <a:r>
              <a:rPr lang="en-US" altLang="ja-JP" kern="1200" dirty="0">
                <a:solidFill>
                  <a:srgbClr val="FFFFFF"/>
                </a:solidFill>
                <a:latin typeface="+mn-lt"/>
                <a:ea typeface="+mn-ea"/>
                <a:cs typeface="+mn-cs"/>
              </a:rPr>
              <a:t> | https://aka.ms/mltokyo2019</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7129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F02A7-E100-4D89-BE42-FB258C4ECC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&lt;Redacted&gt;</a:t>
            </a:r>
          </a:p>
        </p:txBody>
      </p:sp>
      <p:pic>
        <p:nvPicPr>
          <p:cNvPr id="6" name="Content Placeholder 5">
            <a:extLst>
              <a:ext uri="{FF2B5EF4-FFF2-40B4-BE49-F238E27FC236}">
                <a16:creationId xmlns:a16="http://schemas.microsoft.com/office/drawing/2014/main" id="{06BF25F2-23F2-41B5-8C30-789841C9AE2A}"/>
              </a:ext>
            </a:extLst>
          </p:cNvPr>
          <p:cNvPicPr>
            <a:picLocks noGrp="1" noChangeAspect="1"/>
          </p:cNvPicPr>
          <p:nvPr>
            <p:ph idx="1"/>
          </p:nvPr>
        </p:nvPicPr>
        <p:blipFill>
          <a:blip r:embed="rId3"/>
          <a:stretch>
            <a:fillRect/>
          </a:stretch>
        </p:blipFill>
        <p:spPr>
          <a:xfrm>
            <a:off x="864811" y="1675227"/>
            <a:ext cx="10462377" cy="4394199"/>
          </a:xfrm>
          <a:prstGeom prst="rect">
            <a:avLst/>
          </a:prstGeom>
        </p:spPr>
      </p:pic>
      <p:sp>
        <p:nvSpPr>
          <p:cNvPr id="4" name="Footer Placeholder 3">
            <a:extLst>
              <a:ext uri="{FF2B5EF4-FFF2-40B4-BE49-F238E27FC236}">
                <a16:creationId xmlns:a16="http://schemas.microsoft.com/office/drawing/2014/main" id="{55888B4C-99DE-4C3B-A1A0-D12C01F317A6}"/>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27326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001560B-63CD-41DB-B33C-727167399B8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What’s Next?</a:t>
            </a:r>
          </a:p>
        </p:txBody>
      </p:sp>
      <p:cxnSp>
        <p:nvCxnSpPr>
          <p:cNvPr id="15" name="Straight Connector 14">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464503F-D54E-4E2A-BD41-9FBB8EA9FB29}"/>
              </a:ext>
            </a:extLst>
          </p:cNvPr>
          <p:cNvSpPr>
            <a:spLocks noGrp="1"/>
          </p:cNvSpPr>
          <p:nvPr>
            <p:ph type="ftr" sz="quarter" idx="11"/>
          </p:nvPr>
        </p:nvSpPr>
        <p:spPr>
          <a:xfrm>
            <a:off x="4038600" y="615971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2543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D2CA9-28ED-474D-AA11-76D8E703CD3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DevOps is Evolving</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410BE9-6593-42B7-9182-17E8843B51A0}"/>
              </a:ext>
            </a:extLst>
          </p:cNvPr>
          <p:cNvSpPr>
            <a:spLocks noGrp="1"/>
          </p:cNvSpPr>
          <p:nvPr>
            <p:ph idx="1"/>
          </p:nvPr>
        </p:nvSpPr>
        <p:spPr>
          <a:xfrm>
            <a:off x="4976031" y="963877"/>
            <a:ext cx="6377769" cy="4930246"/>
          </a:xfrm>
        </p:spPr>
        <p:txBody>
          <a:bodyPr anchor="ctr">
            <a:normAutofit/>
          </a:bodyPr>
          <a:lstStyle/>
          <a:p>
            <a:r>
              <a:rPr lang="en-US" sz="2400" dirty="0"/>
              <a:t>DevOps</a:t>
            </a:r>
          </a:p>
          <a:p>
            <a:pPr lvl="1"/>
            <a:r>
              <a:rPr lang="en-US" dirty="0"/>
              <a:t>Cluster Orchestration</a:t>
            </a:r>
          </a:p>
          <a:p>
            <a:pPr lvl="1"/>
            <a:r>
              <a:rPr lang="en-US" dirty="0"/>
              <a:t>Storage DevOps</a:t>
            </a:r>
          </a:p>
          <a:p>
            <a:pPr lvl="1"/>
            <a:r>
              <a:rPr lang="en-US" dirty="0">
                <a:hlinkClick r:id="rId3"/>
              </a:rPr>
              <a:t>Git Ops</a:t>
            </a:r>
            <a:endParaRPr lang="en-US" dirty="0"/>
          </a:p>
          <a:p>
            <a:r>
              <a:rPr lang="en-US" sz="2400" dirty="0"/>
              <a:t>IoT DevOps</a:t>
            </a:r>
          </a:p>
          <a:p>
            <a:pPr lvl="1"/>
            <a:r>
              <a:rPr lang="en-US" dirty="0"/>
              <a:t>Edge Clusters</a:t>
            </a:r>
          </a:p>
          <a:p>
            <a:pPr lvl="1"/>
            <a:r>
              <a:rPr lang="en-US" dirty="0"/>
              <a:t>Better Resource Control</a:t>
            </a:r>
          </a:p>
          <a:p>
            <a:r>
              <a:rPr lang="en-US" sz="2400" dirty="0"/>
              <a:t>ML DevOps</a:t>
            </a:r>
          </a:p>
          <a:p>
            <a:pPr lvl="1"/>
            <a:r>
              <a:rPr lang="en-US" dirty="0"/>
              <a:t>Better separation of concerns</a:t>
            </a:r>
          </a:p>
          <a:p>
            <a:pPr lvl="1"/>
            <a:r>
              <a:rPr lang="en-US" dirty="0"/>
              <a:t>Concept Drift</a:t>
            </a:r>
          </a:p>
        </p:txBody>
      </p:sp>
      <p:sp>
        <p:nvSpPr>
          <p:cNvPr id="4" name="Footer Placeholder 3">
            <a:extLst>
              <a:ext uri="{FF2B5EF4-FFF2-40B4-BE49-F238E27FC236}">
                <a16:creationId xmlns:a16="http://schemas.microsoft.com/office/drawing/2014/main" id="{6C3CE270-063C-4B54-9F40-3E61754FE791}"/>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dirty="0">
                <a:solidFill>
                  <a:schemeClr val="tx1">
                    <a:alpha val="80000"/>
                  </a:schemeClr>
                </a:solidFill>
              </a:rPr>
              <a:t>Michael Lanzetta (</a:t>
            </a:r>
            <a:r>
              <a:rPr lang="ja-JP" altLang="en-US" sz="1050" dirty="0">
                <a:solidFill>
                  <a:schemeClr val="tx1">
                    <a:alpha val="80000"/>
                  </a:schemeClr>
                </a:solidFill>
              </a:rPr>
              <a:t>マイケル　ランゼッタ</a:t>
            </a:r>
            <a:r>
              <a:rPr lang="en-US" altLang="ja-JP" sz="1050" dirty="0">
                <a:solidFill>
                  <a:schemeClr val="tx1">
                    <a:alpha val="80000"/>
                  </a:schemeClr>
                </a:solidFill>
              </a:rPr>
              <a:t>) | @</a:t>
            </a:r>
            <a:r>
              <a:rPr lang="en-US" altLang="ja-JP" sz="1050" dirty="0" err="1">
                <a:solidFill>
                  <a:schemeClr val="tx1">
                    <a:alpha val="80000"/>
                  </a:schemeClr>
                </a:solidFill>
              </a:rPr>
              <a:t>noodlefrenzy</a:t>
            </a:r>
            <a:r>
              <a:rPr lang="en-US" altLang="ja-JP" sz="1050" dirty="0">
                <a:solidFill>
                  <a:schemeClr val="tx1">
                    <a:alpha val="80000"/>
                  </a:schemeClr>
                </a:solidFill>
              </a:rPr>
              <a:t> | https://aka.ms/mltokyo2019</a:t>
            </a:r>
            <a:endParaRPr lang="en-US" sz="1050" dirty="0">
              <a:solidFill>
                <a:schemeClr val="tx1">
                  <a:alpha val="80000"/>
                </a:schemeClr>
              </a:solidFill>
            </a:endParaRPr>
          </a:p>
        </p:txBody>
      </p:sp>
    </p:spTree>
    <p:extLst>
      <p:ext uri="{BB962C8B-B14F-4D97-AF65-F5344CB8AC3E}">
        <p14:creationId xmlns:p14="http://schemas.microsoft.com/office/powerpoint/2010/main" val="26091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4600-313A-49AF-8A71-7DD98BD518A9}"/>
              </a:ext>
            </a:extLst>
          </p:cNvPr>
          <p:cNvSpPr>
            <a:spLocks noGrp="1"/>
          </p:cNvSpPr>
          <p:nvPr>
            <p:ph type="title"/>
          </p:nvPr>
        </p:nvSpPr>
        <p:spPr>
          <a:xfrm>
            <a:off x="576983" y="81860"/>
            <a:ext cx="10515600" cy="719276"/>
          </a:xfrm>
        </p:spPr>
        <p:txBody>
          <a:bodyPr/>
          <a:lstStyle/>
          <a:p>
            <a:r>
              <a:rPr lang="en-US"/>
              <a:t>Data Drift</a:t>
            </a:r>
          </a:p>
        </p:txBody>
      </p:sp>
      <p:graphicFrame>
        <p:nvGraphicFramePr>
          <p:cNvPr id="74" name="Diagram 73">
            <a:extLst>
              <a:ext uri="{FF2B5EF4-FFF2-40B4-BE49-F238E27FC236}">
                <a16:creationId xmlns:a16="http://schemas.microsoft.com/office/drawing/2014/main" id="{7EE3816D-E40A-4214-8CC8-CD5F7C646BED}"/>
              </a:ext>
            </a:extLst>
          </p:cNvPr>
          <p:cNvGraphicFramePr/>
          <p:nvPr/>
        </p:nvGraphicFramePr>
        <p:xfrm>
          <a:off x="6076602" y="1028355"/>
          <a:ext cx="5536277" cy="5231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5" name="Group 74">
            <a:extLst>
              <a:ext uri="{FF2B5EF4-FFF2-40B4-BE49-F238E27FC236}">
                <a16:creationId xmlns:a16="http://schemas.microsoft.com/office/drawing/2014/main" id="{38452180-C6EF-41F7-B856-CDE8324FC9CB}"/>
              </a:ext>
            </a:extLst>
          </p:cNvPr>
          <p:cNvGrpSpPr/>
          <p:nvPr/>
        </p:nvGrpSpPr>
        <p:grpSpPr>
          <a:xfrm>
            <a:off x="249382" y="1022814"/>
            <a:ext cx="5253643" cy="2740310"/>
            <a:chOff x="249382" y="1014501"/>
            <a:chExt cx="5877313" cy="2740310"/>
          </a:xfrm>
        </p:grpSpPr>
        <p:sp>
          <p:nvSpPr>
            <p:cNvPr id="63" name="Rectangle 62">
              <a:extLst>
                <a:ext uri="{FF2B5EF4-FFF2-40B4-BE49-F238E27FC236}">
                  <a16:creationId xmlns:a16="http://schemas.microsoft.com/office/drawing/2014/main" id="{28C0E4D8-C133-4504-AABC-081CE47A071B}"/>
                </a:ext>
              </a:extLst>
            </p:cNvPr>
            <p:cNvSpPr/>
            <p:nvPr/>
          </p:nvSpPr>
          <p:spPr>
            <a:xfrm>
              <a:off x="3305197" y="1014501"/>
              <a:ext cx="2821498" cy="2493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Inferencing Env</a:t>
              </a:r>
            </a:p>
          </p:txBody>
        </p:sp>
        <p:sp>
          <p:nvSpPr>
            <p:cNvPr id="62" name="Rectangle 61">
              <a:extLst>
                <a:ext uri="{FF2B5EF4-FFF2-40B4-BE49-F238E27FC236}">
                  <a16:creationId xmlns:a16="http://schemas.microsoft.com/office/drawing/2014/main" id="{5AF2ED92-8818-424D-87A9-851EB780E71C}"/>
                </a:ext>
              </a:extLst>
            </p:cNvPr>
            <p:cNvSpPr/>
            <p:nvPr/>
          </p:nvSpPr>
          <p:spPr>
            <a:xfrm>
              <a:off x="249382" y="1028354"/>
              <a:ext cx="2821498" cy="247961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Training Env</a:t>
              </a:r>
            </a:p>
          </p:txBody>
        </p:sp>
        <p:sp>
          <p:nvSpPr>
            <p:cNvPr id="6" name="Rectangle 5">
              <a:extLst>
                <a:ext uri="{FF2B5EF4-FFF2-40B4-BE49-F238E27FC236}">
                  <a16:creationId xmlns:a16="http://schemas.microsoft.com/office/drawing/2014/main" id="{D3458581-291C-415E-9EF0-38B0EAD257CE}"/>
                </a:ext>
              </a:extLst>
            </p:cNvPr>
            <p:cNvSpPr/>
            <p:nvPr/>
          </p:nvSpPr>
          <p:spPr>
            <a:xfrm>
              <a:off x="382977" y="2549401"/>
              <a:ext cx="1431235" cy="6400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Training Data</a:t>
              </a:r>
            </a:p>
          </p:txBody>
        </p:sp>
        <p:sp>
          <p:nvSpPr>
            <p:cNvPr id="7" name="Rectangle 6">
              <a:extLst>
                <a:ext uri="{FF2B5EF4-FFF2-40B4-BE49-F238E27FC236}">
                  <a16:creationId xmlns:a16="http://schemas.microsoft.com/office/drawing/2014/main" id="{5A20967F-9166-4EDA-BDFE-43F38C1A118F}"/>
                </a:ext>
              </a:extLst>
            </p:cNvPr>
            <p:cNvSpPr/>
            <p:nvPr/>
          </p:nvSpPr>
          <p:spPr>
            <a:xfrm>
              <a:off x="1400998" y="1648732"/>
              <a:ext cx="3305094" cy="54441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sp>
          <p:nvSpPr>
            <p:cNvPr id="8" name="Rectangle 7">
              <a:extLst>
                <a:ext uri="{FF2B5EF4-FFF2-40B4-BE49-F238E27FC236}">
                  <a16:creationId xmlns:a16="http://schemas.microsoft.com/office/drawing/2014/main" id="{D58E6B19-E9CB-4556-B3AA-48F9FB88EB9D}"/>
                </a:ext>
              </a:extLst>
            </p:cNvPr>
            <p:cNvSpPr/>
            <p:nvPr/>
          </p:nvSpPr>
          <p:spPr>
            <a:xfrm>
              <a:off x="4308519" y="2549401"/>
              <a:ext cx="1431235" cy="6400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Feedback Data</a:t>
              </a:r>
            </a:p>
          </p:txBody>
        </p:sp>
        <p:sp>
          <p:nvSpPr>
            <p:cNvPr id="23" name="Rectangle 22">
              <a:extLst>
                <a:ext uri="{FF2B5EF4-FFF2-40B4-BE49-F238E27FC236}">
                  <a16:creationId xmlns:a16="http://schemas.microsoft.com/office/drawing/2014/main" id="{22C85B24-9BA0-425A-B5E7-01662C7D3031}"/>
                </a:ext>
              </a:extLst>
            </p:cNvPr>
            <p:cNvSpPr/>
            <p:nvPr/>
          </p:nvSpPr>
          <p:spPr>
            <a:xfrm>
              <a:off x="2457559" y="3114731"/>
              <a:ext cx="1431235" cy="6400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Drift Service</a:t>
              </a:r>
            </a:p>
          </p:txBody>
        </p:sp>
        <p:cxnSp>
          <p:nvCxnSpPr>
            <p:cNvPr id="14" name="Connector: Elbow 13">
              <a:extLst>
                <a:ext uri="{FF2B5EF4-FFF2-40B4-BE49-F238E27FC236}">
                  <a16:creationId xmlns:a16="http://schemas.microsoft.com/office/drawing/2014/main" id="{72E85357-297A-4B00-BC51-C1C6623EB1DE}"/>
                </a:ext>
              </a:extLst>
            </p:cNvPr>
            <p:cNvCxnSpPr>
              <a:cxnSpLocks/>
              <a:stCxn id="6" idx="3"/>
              <a:endCxn id="23" idx="1"/>
            </p:cNvCxnSpPr>
            <p:nvPr/>
          </p:nvCxnSpPr>
          <p:spPr>
            <a:xfrm>
              <a:off x="1814213" y="2869441"/>
              <a:ext cx="643347" cy="5653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AB8A84-8C75-41B3-A9AD-B9187CD2C4A6}"/>
                </a:ext>
              </a:extLst>
            </p:cNvPr>
            <p:cNvCxnSpPr>
              <a:cxnSpLocks/>
              <a:stCxn id="8" idx="1"/>
              <a:endCxn id="23" idx="3"/>
            </p:cNvCxnSpPr>
            <p:nvPr/>
          </p:nvCxnSpPr>
          <p:spPr>
            <a:xfrm rot="10800000" flipV="1">
              <a:off x="3888796" y="2869441"/>
              <a:ext cx="419724" cy="5653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A185A2D-07BE-43AC-8A08-6F845B839F57}"/>
                </a:ext>
              </a:extLst>
            </p:cNvPr>
            <p:cNvCxnSpPr>
              <a:cxnSpLocks/>
              <a:stCxn id="6" idx="0"/>
              <a:endCxn id="7" idx="1"/>
            </p:cNvCxnSpPr>
            <p:nvPr/>
          </p:nvCxnSpPr>
          <p:spPr>
            <a:xfrm rot="5400000" flipH="1" flipV="1">
              <a:off x="935564" y="2083968"/>
              <a:ext cx="628464" cy="30240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AB956CF-220E-4701-A7B0-4DA731B04DE1}"/>
                </a:ext>
              </a:extLst>
            </p:cNvPr>
            <p:cNvCxnSpPr>
              <a:cxnSpLocks/>
              <a:stCxn id="7" idx="3"/>
              <a:endCxn id="8" idx="0"/>
            </p:cNvCxnSpPr>
            <p:nvPr/>
          </p:nvCxnSpPr>
          <p:spPr>
            <a:xfrm>
              <a:off x="4706092" y="1920937"/>
              <a:ext cx="318045" cy="6284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55186F2-1C2C-4274-AE4C-690642034AEB}"/>
                </a:ext>
              </a:extLst>
            </p:cNvPr>
            <p:cNvCxnSpPr>
              <a:cxnSpLocks/>
              <a:stCxn id="7" idx="3"/>
              <a:endCxn id="8" idx="0"/>
            </p:cNvCxnSpPr>
            <p:nvPr/>
          </p:nvCxnSpPr>
          <p:spPr>
            <a:xfrm>
              <a:off x="4706092" y="1920937"/>
              <a:ext cx="318045" cy="628464"/>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76" name="Picture 75">
            <a:extLst>
              <a:ext uri="{FF2B5EF4-FFF2-40B4-BE49-F238E27FC236}">
                <a16:creationId xmlns:a16="http://schemas.microsoft.com/office/drawing/2014/main" id="{5552308B-490F-493D-9964-454CD4395D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872" y="4415707"/>
            <a:ext cx="5555963" cy="2076471"/>
          </a:xfrm>
          <a:prstGeom prst="rect">
            <a:avLst/>
          </a:prstGeom>
          <a:ln>
            <a:solidFill>
              <a:schemeClr val="tx1"/>
            </a:solidFill>
          </a:ln>
        </p:spPr>
      </p:pic>
      <p:cxnSp>
        <p:nvCxnSpPr>
          <p:cNvPr id="78" name="Straight Arrow Connector 77">
            <a:extLst>
              <a:ext uri="{FF2B5EF4-FFF2-40B4-BE49-F238E27FC236}">
                <a16:creationId xmlns:a16="http://schemas.microsoft.com/office/drawing/2014/main" id="{DAB63AB9-2893-453B-8F64-4B7C6A0703D8}"/>
              </a:ext>
            </a:extLst>
          </p:cNvPr>
          <p:cNvCxnSpPr>
            <a:cxnSpLocks/>
            <a:stCxn id="23" idx="2"/>
          </p:cNvCxnSpPr>
          <p:nvPr/>
        </p:nvCxnSpPr>
        <p:spPr>
          <a:xfrm>
            <a:off x="2862919" y="3763124"/>
            <a:ext cx="0" cy="6525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1FF8CDC-7B7B-41BF-89E6-0411688AB976}"/>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Tree>
    <p:extLst>
      <p:ext uri="{BB962C8B-B14F-4D97-AF65-F5344CB8AC3E}">
        <p14:creationId xmlns:p14="http://schemas.microsoft.com/office/powerpoint/2010/main" val="97641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C3110B-6A75-48C5-8EFD-0987C6BE66B2}"/>
              </a:ext>
            </a:extLst>
          </p:cNvPr>
          <p:cNvSpPr>
            <a:spLocks noGrp="1"/>
          </p:cNvSpPr>
          <p:nvPr>
            <p:ph type="title"/>
          </p:nvPr>
        </p:nvSpPr>
        <p:spPr>
          <a:xfrm>
            <a:off x="838200" y="365125"/>
            <a:ext cx="10515600" cy="1325563"/>
          </a:xfrm>
        </p:spPr>
        <p:txBody>
          <a:bodyPr>
            <a:normAutofit/>
          </a:bodyPr>
          <a:lstStyle/>
          <a:p>
            <a:r>
              <a:rPr lang="en-US" dirty="0"/>
              <a:t>Useful Resources</a:t>
            </a:r>
          </a:p>
        </p:txBody>
      </p:sp>
      <p:sp>
        <p:nvSpPr>
          <p:cNvPr id="4" name="Footer Placeholder 3">
            <a:extLst>
              <a:ext uri="{FF2B5EF4-FFF2-40B4-BE49-F238E27FC236}">
                <a16:creationId xmlns:a16="http://schemas.microsoft.com/office/drawing/2014/main" id="{141C0374-010C-4B1E-B880-6FA61D367C70}"/>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9" name="Content Placeholder 6">
            <a:extLst>
              <a:ext uri="{FF2B5EF4-FFF2-40B4-BE49-F238E27FC236}">
                <a16:creationId xmlns:a16="http://schemas.microsoft.com/office/drawing/2014/main" id="{8F928766-86CA-46D7-9C72-97C6283C3B3A}"/>
              </a:ext>
            </a:extLst>
          </p:cNvPr>
          <p:cNvGraphicFramePr>
            <a:graphicFrameLocks noGrp="1"/>
          </p:cNvGraphicFramePr>
          <p:nvPr>
            <p:ph idx="1"/>
            <p:extLst>
              <p:ext uri="{D42A27DB-BD31-4B8C-83A1-F6EECF244321}">
                <p14:modId xmlns:p14="http://schemas.microsoft.com/office/powerpoint/2010/main" val="22165928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113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F1EAA2-BD2B-414F-9D10-2A27FC4E167E}"/>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dirty="0">
                <a:solidFill>
                  <a:schemeClr val="tx1"/>
                </a:solidFill>
                <a:latin typeface="+mj-lt"/>
                <a:ea typeface="+mj-ea"/>
                <a:cs typeface="+mj-cs"/>
              </a:rPr>
              <a:t>Questions?</a:t>
            </a:r>
          </a:p>
        </p:txBody>
      </p:sp>
      <p:sp>
        <p:nvSpPr>
          <p:cNvPr id="3" name="Text Placeholder 2">
            <a:extLst>
              <a:ext uri="{FF2B5EF4-FFF2-40B4-BE49-F238E27FC236}">
                <a16:creationId xmlns:a16="http://schemas.microsoft.com/office/drawing/2014/main" id="{12C4E67D-8ABA-45E3-9400-2EA9C4CFF1F1}"/>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dirty="0">
                <a:solidFill>
                  <a:schemeClr val="tx1"/>
                </a:solidFill>
                <a:latin typeface="+mn-lt"/>
                <a:ea typeface="+mn-ea"/>
                <a:cs typeface="+mn-cs"/>
              </a:rPr>
              <a:t>I’m Hiring: </a:t>
            </a:r>
            <a:r>
              <a:rPr lang="en-US" kern="1200" dirty="0">
                <a:solidFill>
                  <a:schemeClr val="tx1"/>
                </a:solidFill>
                <a:latin typeface="+mn-lt"/>
                <a:ea typeface="+mn-ea"/>
                <a:cs typeface="+mn-cs"/>
                <a:hlinkClick r:id="rId2"/>
              </a:rPr>
              <a:t>https://aka.ms/mltjob</a:t>
            </a:r>
            <a:endParaRPr lang="en-US" kern="1200" dirty="0">
              <a:solidFill>
                <a:schemeClr val="tx1"/>
              </a:solidFill>
              <a:latin typeface="+mn-lt"/>
              <a:ea typeface="+mn-ea"/>
              <a:cs typeface="+mn-cs"/>
            </a:endParaRPr>
          </a:p>
          <a:p>
            <a:r>
              <a:rPr lang="en-US" kern="1200" dirty="0">
                <a:solidFill>
                  <a:schemeClr val="tx1"/>
                </a:solidFill>
                <a:latin typeface="+mn-lt"/>
                <a:ea typeface="+mn-ea"/>
                <a:cs typeface="+mn-cs"/>
              </a:rPr>
              <a:t>Link to this deck: </a:t>
            </a:r>
            <a:r>
              <a:rPr lang="en-US" kern="1200" dirty="0">
                <a:solidFill>
                  <a:schemeClr val="tx1"/>
                </a:solidFill>
                <a:latin typeface="+mn-lt"/>
                <a:ea typeface="+mn-ea"/>
                <a:cs typeface="+mn-cs"/>
                <a:hlinkClick r:id="rId3"/>
              </a:rPr>
              <a:t>https://aka.ms/mlt2019</a:t>
            </a:r>
            <a:endParaRPr lang="en-US" kern="1200" dirty="0">
              <a:solidFill>
                <a:schemeClr val="tx1"/>
              </a:solidFill>
              <a:latin typeface="+mn-lt"/>
              <a:ea typeface="+mn-ea"/>
              <a:cs typeface="+mn-cs"/>
            </a:endParaRPr>
          </a:p>
        </p:txBody>
      </p:sp>
      <p:sp>
        <p:nvSpPr>
          <p:cNvPr id="11"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DC095DA-B45C-4435-B37A-961F69BD4EB0}"/>
              </a:ext>
            </a:extLst>
          </p:cNvPr>
          <p:cNvSpPr>
            <a:spLocks noGrp="1"/>
          </p:cNvSpPr>
          <p:nvPr>
            <p:ph type="ftr" sz="quarter" idx="11"/>
          </p:nvPr>
        </p:nvSpPr>
        <p:spPr>
          <a:xfrm>
            <a:off x="3200401" y="6356350"/>
            <a:ext cx="4439120" cy="365125"/>
          </a:xfrm>
        </p:spPr>
        <p:txBody>
          <a:bodyPr vert="horz" lIns="91440" tIns="45720" rIns="91440" bIns="45720" rtlCol="0" anchor="ctr">
            <a:normAutofit/>
          </a:bodyPr>
          <a:lstStyle/>
          <a:p>
            <a:pPr algn="r">
              <a:lnSpc>
                <a:spcPct val="90000"/>
              </a:lnSpc>
              <a:spcAft>
                <a:spcPts val="600"/>
              </a:spcAft>
            </a:pPr>
            <a:r>
              <a:rPr lang="en-US" altLang="ja-JP" sz="900" kern="1200">
                <a:solidFill>
                  <a:schemeClr val="tx1">
                    <a:tint val="75000"/>
                  </a:schemeClr>
                </a:solidFill>
                <a:latin typeface="+mn-lt"/>
                <a:ea typeface="+mn-ea"/>
                <a:cs typeface="+mn-cs"/>
              </a:rPr>
              <a:t>Michael Lanzetta (</a:t>
            </a:r>
            <a:r>
              <a:rPr lang="ja-JP" altLang="en-US" sz="900" kern="1200">
                <a:solidFill>
                  <a:schemeClr val="tx1">
                    <a:tint val="75000"/>
                  </a:schemeClr>
                </a:solidFill>
                <a:latin typeface="+mn-lt"/>
                <a:ea typeface="+mn-ea"/>
                <a:cs typeface="+mn-cs"/>
              </a:rPr>
              <a:t>マイケル　ランゼッタ</a:t>
            </a:r>
            <a:r>
              <a:rPr lang="en-US" altLang="ja-JP" sz="900" kern="1200">
                <a:solidFill>
                  <a:schemeClr val="tx1">
                    <a:tint val="75000"/>
                  </a:schemeClr>
                </a:solidFill>
                <a:latin typeface="+mn-lt"/>
                <a:ea typeface="+mn-ea"/>
                <a:cs typeface="+mn-cs"/>
              </a:rPr>
              <a:t>) | @noodlefrenzy | https://aka.ms/mltokyo2019</a:t>
            </a:r>
            <a:endParaRPr lang="en-US" sz="9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475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C3910-B52D-44E8-9119-1CF4334504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Computers are Deterministic</a:t>
            </a:r>
          </a:p>
        </p:txBody>
      </p:sp>
      <p:pic>
        <p:nvPicPr>
          <p:cNvPr id="7" name="Content Placeholder 6">
            <a:extLst>
              <a:ext uri="{FF2B5EF4-FFF2-40B4-BE49-F238E27FC236}">
                <a16:creationId xmlns:a16="http://schemas.microsoft.com/office/drawing/2014/main" id="{7B91042D-D5B6-42C0-8525-24CBE3DBE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1320" y="1675227"/>
            <a:ext cx="9349359" cy="4394199"/>
          </a:xfrm>
          <a:prstGeom prst="rect">
            <a:avLst/>
          </a:prstGeom>
        </p:spPr>
      </p:pic>
      <p:sp>
        <p:nvSpPr>
          <p:cNvPr id="4" name="Footer Placeholder 3">
            <a:extLst>
              <a:ext uri="{FF2B5EF4-FFF2-40B4-BE49-F238E27FC236}">
                <a16:creationId xmlns:a16="http://schemas.microsoft.com/office/drawing/2014/main" id="{20C21EE6-47CB-4229-8900-B511B87FB9CE}"/>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48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21C26-FC02-4408-A177-85142AA5AC3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 is State of the Art</a:t>
            </a:r>
          </a:p>
        </p:txBody>
      </p:sp>
      <p:cxnSp>
        <p:nvCxnSpPr>
          <p:cNvPr id="18" name="Straight Connector 1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F4E33AE2-B998-4298-BB6E-608E5B6076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6813" y="1639901"/>
            <a:ext cx="6376987" cy="3578198"/>
          </a:xfrm>
        </p:spPr>
      </p:pic>
      <p:sp>
        <p:nvSpPr>
          <p:cNvPr id="4" name="Footer Placeholder 3">
            <a:extLst>
              <a:ext uri="{FF2B5EF4-FFF2-40B4-BE49-F238E27FC236}">
                <a16:creationId xmlns:a16="http://schemas.microsoft.com/office/drawing/2014/main" id="{A2989D0C-BE05-4C6A-A9CB-67994314544A}"/>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dirty="0">
                <a:solidFill>
                  <a:schemeClr val="tx1">
                    <a:alpha val="80000"/>
                  </a:schemeClr>
                </a:solidFill>
              </a:rPr>
              <a:t>Michael Lanzetta (</a:t>
            </a:r>
            <a:r>
              <a:rPr lang="ja-JP" altLang="en-US" sz="1050" dirty="0">
                <a:solidFill>
                  <a:schemeClr val="tx1">
                    <a:alpha val="80000"/>
                  </a:schemeClr>
                </a:solidFill>
              </a:rPr>
              <a:t>マイケル　ランゼッタ</a:t>
            </a:r>
            <a:r>
              <a:rPr lang="en-US" altLang="ja-JP" sz="1050" dirty="0">
                <a:solidFill>
                  <a:schemeClr val="tx1">
                    <a:alpha val="80000"/>
                  </a:schemeClr>
                </a:solidFill>
              </a:rPr>
              <a:t>) | @</a:t>
            </a:r>
            <a:r>
              <a:rPr lang="en-US" altLang="ja-JP" sz="1050" dirty="0" err="1">
                <a:solidFill>
                  <a:schemeClr val="tx1">
                    <a:alpha val="80000"/>
                  </a:schemeClr>
                </a:solidFill>
              </a:rPr>
              <a:t>noodlefrenzy</a:t>
            </a:r>
            <a:r>
              <a:rPr lang="en-US" altLang="ja-JP" sz="1050" dirty="0">
                <a:solidFill>
                  <a:schemeClr val="tx1">
                    <a:alpha val="80000"/>
                  </a:schemeClr>
                </a:solidFill>
              </a:rPr>
              <a:t> | https://aka.ms/mltokyo2019</a:t>
            </a:r>
            <a:endParaRPr lang="en-US" sz="1050" dirty="0">
              <a:solidFill>
                <a:schemeClr val="tx1">
                  <a:alpha val="80000"/>
                </a:schemeClr>
              </a:solidFill>
            </a:endParaRPr>
          </a:p>
        </p:txBody>
      </p:sp>
    </p:spTree>
    <p:extLst>
      <p:ext uri="{BB962C8B-B14F-4D97-AF65-F5344CB8AC3E}">
        <p14:creationId xmlns:p14="http://schemas.microsoft.com/office/powerpoint/2010/main" val="274016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3C3B5F1E-164B-425A-8FC7-1D98DC86C9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778" r="-1"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CF0C6-A164-4C89-881E-F72C32AFD00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Edge Devices are Ever More Powerful</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FB0750ED-C1EE-4731-87B3-DFCF117DE57C}"/>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defTabSz="457200">
              <a:spcAft>
                <a:spcPts val="600"/>
              </a:spcAft>
            </a:pPr>
            <a:r>
              <a:rPr lang="en-US" altLang="ja-JP" kern="1200" dirty="0">
                <a:solidFill>
                  <a:srgbClr val="FFFFFF"/>
                </a:solidFill>
                <a:latin typeface="+mn-lt"/>
                <a:ea typeface="+mn-ea"/>
                <a:cs typeface="+mn-cs"/>
              </a:rPr>
              <a:t>Michael Lanzetta (</a:t>
            </a:r>
            <a:r>
              <a:rPr lang="ja-JP" altLang="en-US" kern="1200" dirty="0">
                <a:solidFill>
                  <a:srgbClr val="FFFFFF"/>
                </a:solidFill>
                <a:latin typeface="+mn-lt"/>
                <a:ea typeface="+mn-ea"/>
                <a:cs typeface="+mn-cs"/>
              </a:rPr>
              <a:t>マイケル　ランゼッタ</a:t>
            </a:r>
            <a:r>
              <a:rPr lang="en-US" altLang="ja-JP" kern="1200" dirty="0">
                <a:solidFill>
                  <a:srgbClr val="FFFFFF"/>
                </a:solidFill>
                <a:latin typeface="+mn-lt"/>
                <a:ea typeface="+mn-ea"/>
                <a:cs typeface="+mn-cs"/>
              </a:rPr>
              <a:t>) | @</a:t>
            </a:r>
            <a:r>
              <a:rPr lang="en-US" altLang="ja-JP" kern="1200" dirty="0" err="1">
                <a:solidFill>
                  <a:srgbClr val="FFFFFF"/>
                </a:solidFill>
                <a:latin typeface="+mn-lt"/>
                <a:ea typeface="+mn-ea"/>
                <a:cs typeface="+mn-cs"/>
              </a:rPr>
              <a:t>noodlefrenzy</a:t>
            </a:r>
            <a:r>
              <a:rPr lang="en-US" altLang="ja-JP" kern="1200" dirty="0">
                <a:solidFill>
                  <a:srgbClr val="FFFFFF"/>
                </a:solidFill>
                <a:latin typeface="+mn-lt"/>
                <a:ea typeface="+mn-ea"/>
                <a:cs typeface="+mn-cs"/>
              </a:rPr>
              <a:t> | https://aka.ms/mltokyo2019</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35009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D7B9A7-3637-423D-B75E-843569797DB5}"/>
              </a:ext>
            </a:extLst>
          </p:cNvPr>
          <p:cNvSpPr>
            <a:spLocks noGrp="1"/>
          </p:cNvSpPr>
          <p:nvPr>
            <p:ph type="title"/>
          </p:nvPr>
        </p:nvSpPr>
        <p:spPr>
          <a:xfrm>
            <a:off x="640079" y="4526280"/>
            <a:ext cx="7410681" cy="1737360"/>
          </a:xfrm>
        </p:spPr>
        <p:txBody>
          <a:bodyPr>
            <a:normAutofit/>
          </a:bodyPr>
          <a:lstStyle/>
          <a:p>
            <a:r>
              <a:rPr lang="en-US" sz="4800"/>
              <a:t>Everything Works Seamlessly Together</a:t>
            </a:r>
          </a:p>
        </p:txBody>
      </p:sp>
      <p:sp>
        <p:nvSpPr>
          <p:cNvPr id="11" name="Freeform: Shape 13">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5B61314-0710-434B-9E45-1A9D9656A1E2}"/>
              </a:ext>
            </a:extLst>
          </p:cNvPr>
          <p:cNvSpPr>
            <a:spLocks noGrp="1"/>
          </p:cNvSpPr>
          <p:nvPr>
            <p:ph type="ftr" sz="quarter" idx="11"/>
          </p:nvPr>
        </p:nvSpPr>
        <p:spPr>
          <a:xfrm>
            <a:off x="640079" y="6350238"/>
            <a:ext cx="6758941" cy="365125"/>
          </a:xfrm>
        </p:spPr>
        <p:txBody>
          <a:bodyPr>
            <a:normAutofit/>
          </a:bodyPr>
          <a:lstStyle/>
          <a:p>
            <a:pPr algn="l">
              <a:spcAft>
                <a:spcPts val="600"/>
              </a:spcAft>
            </a:pPr>
            <a:r>
              <a:rPr lang="en-US" altLang="ja-JP" dirty="0">
                <a:solidFill>
                  <a:prstClr val="black">
                    <a:tint val="75000"/>
                  </a:prstClr>
                </a:solidFill>
              </a:rPr>
              <a:t>Michael Lanzetta (</a:t>
            </a:r>
            <a:r>
              <a:rPr lang="ja-JP" altLang="en-US" dirty="0">
                <a:solidFill>
                  <a:prstClr val="black">
                    <a:tint val="75000"/>
                  </a:prstClr>
                </a:solidFill>
              </a:rPr>
              <a:t>マイケル　ランゼッタ</a:t>
            </a:r>
            <a:r>
              <a:rPr lang="en-US" altLang="ja-JP" dirty="0">
                <a:solidFill>
                  <a:prstClr val="black">
                    <a:tint val="75000"/>
                  </a:prstClr>
                </a:solidFill>
              </a:rPr>
              <a:t>) | @</a:t>
            </a:r>
            <a:r>
              <a:rPr lang="en-US" altLang="ja-JP" dirty="0" err="1">
                <a:solidFill>
                  <a:prstClr val="black">
                    <a:tint val="75000"/>
                  </a:prstClr>
                </a:solidFill>
              </a:rPr>
              <a:t>noodlefrenzy</a:t>
            </a:r>
            <a:r>
              <a:rPr lang="en-US" altLang="ja-JP" dirty="0">
                <a:solidFill>
                  <a:prstClr val="black">
                    <a:tint val="75000"/>
                  </a:prstClr>
                </a:solidFill>
              </a:rPr>
              <a:t> | https://aka.ms/mltokyo2019</a:t>
            </a:r>
            <a:endParaRPr lang="en-US" dirty="0">
              <a:solidFill>
                <a:prstClr val="black">
                  <a:tint val="75000"/>
                </a:prstClr>
              </a:solidFill>
            </a:endParaRPr>
          </a:p>
        </p:txBody>
      </p:sp>
      <p:pic>
        <p:nvPicPr>
          <p:cNvPr id="15" name="Picture 14">
            <a:extLst>
              <a:ext uri="{FF2B5EF4-FFF2-40B4-BE49-F238E27FC236}">
                <a16:creationId xmlns:a16="http://schemas.microsoft.com/office/drawing/2014/main" id="{97C05857-7B8B-4F9D-9B73-CD1882B2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03" y="413401"/>
            <a:ext cx="5851585" cy="3291517"/>
          </a:xfrm>
          <a:prstGeom prst="rect">
            <a:avLst/>
          </a:prstGeom>
        </p:spPr>
      </p:pic>
    </p:spTree>
    <p:extLst>
      <p:ext uri="{BB962C8B-B14F-4D97-AF65-F5344CB8AC3E}">
        <p14:creationId xmlns:p14="http://schemas.microsoft.com/office/powerpoint/2010/main" val="23370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58B659-6E3F-4A7C-824F-A5C7424D2F71}"/>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DevOps</a:t>
            </a:r>
          </a:p>
        </p:txBody>
      </p:sp>
      <p:sp>
        <p:nvSpPr>
          <p:cNvPr id="6" name="Text Placeholder 5">
            <a:extLst>
              <a:ext uri="{FF2B5EF4-FFF2-40B4-BE49-F238E27FC236}">
                <a16:creationId xmlns:a16="http://schemas.microsoft.com/office/drawing/2014/main" id="{32A37DD5-B27E-4EC3-89AD-8446652DA1B7}"/>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Then and Now</a:t>
            </a:r>
          </a:p>
        </p:txBody>
      </p:sp>
      <p:sp>
        <p:nvSpPr>
          <p:cNvPr id="13"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41FE3D0-B38F-42F3-8CF6-6242B6707F15}"/>
              </a:ext>
            </a:extLst>
          </p:cNvPr>
          <p:cNvSpPr>
            <a:spLocks noGrp="1"/>
          </p:cNvSpPr>
          <p:nvPr>
            <p:ph type="ftr" sz="quarter" idx="11"/>
          </p:nvPr>
        </p:nvSpPr>
        <p:spPr>
          <a:xfrm>
            <a:off x="3200401" y="6356350"/>
            <a:ext cx="4439120" cy="365125"/>
          </a:xfrm>
        </p:spPr>
        <p:txBody>
          <a:bodyPr vert="horz" lIns="91440" tIns="45720" rIns="91440" bIns="45720" rtlCol="0" anchor="ctr">
            <a:normAutofit fontScale="92500" lnSpcReduction="20000"/>
          </a:bodyPr>
          <a:lstStyle/>
          <a:p>
            <a:pPr algn="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1765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1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E6EE66-E2DF-4AA7-87B1-B981B9490C30}"/>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DevOps Defined</a:t>
            </a:r>
          </a:p>
        </p:txBody>
      </p:sp>
      <p:cxnSp>
        <p:nvCxnSpPr>
          <p:cNvPr id="48" name="Straight Connector 1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5A161CEA-2A18-4476-B817-B29030D88CB6}"/>
              </a:ext>
            </a:extLst>
          </p:cNvPr>
          <p:cNvSpPr>
            <a:spLocks noGrp="1"/>
          </p:cNvSpPr>
          <p:nvPr>
            <p:ph idx="1"/>
          </p:nvPr>
        </p:nvSpPr>
        <p:spPr>
          <a:xfrm>
            <a:off x="4976031" y="963877"/>
            <a:ext cx="6377769" cy="4930246"/>
          </a:xfrm>
        </p:spPr>
        <p:txBody>
          <a:bodyPr anchor="ctr">
            <a:normAutofit/>
          </a:bodyPr>
          <a:lstStyle/>
          <a:p>
            <a:r>
              <a:rPr lang="en-US" sz="2400" dirty="0"/>
              <a:t>Wikipedia defines DevOps as </a:t>
            </a:r>
          </a:p>
          <a:p>
            <a:pPr lvl="1"/>
            <a:r>
              <a:rPr lang="en-US" i="1" dirty="0"/>
              <a:t>“Academics and practitioners have not developed a unique definition for the term "DevOps."[a][b][c][d]”</a:t>
            </a:r>
          </a:p>
          <a:p>
            <a:r>
              <a:rPr lang="en-US" sz="2400" dirty="0"/>
              <a:t>When I think of DevOps, I think of these four key components:</a:t>
            </a:r>
          </a:p>
          <a:p>
            <a:pPr lvl="1"/>
            <a:r>
              <a:rPr lang="en-US" dirty="0"/>
              <a:t>Repeatable, Reliable Deployments</a:t>
            </a:r>
          </a:p>
          <a:p>
            <a:pPr lvl="1"/>
            <a:r>
              <a:rPr lang="en-US" dirty="0"/>
              <a:t>Dependency Control</a:t>
            </a:r>
          </a:p>
          <a:p>
            <a:pPr lvl="1"/>
            <a:r>
              <a:rPr lang="en-US" dirty="0"/>
              <a:t>Systems as Artifacts</a:t>
            </a:r>
          </a:p>
          <a:p>
            <a:pPr lvl="1"/>
            <a:r>
              <a:rPr lang="en-US" dirty="0"/>
              <a:t>Continuous Integration and Deployment (CI/CD)</a:t>
            </a:r>
          </a:p>
          <a:p>
            <a:r>
              <a:rPr lang="en-US" sz="2400" dirty="0"/>
              <a:t>Feel free to define your own DevOps</a:t>
            </a:r>
          </a:p>
        </p:txBody>
      </p:sp>
      <p:sp>
        <p:nvSpPr>
          <p:cNvPr id="4" name="Footer Placeholder 3">
            <a:extLst>
              <a:ext uri="{FF2B5EF4-FFF2-40B4-BE49-F238E27FC236}">
                <a16:creationId xmlns:a16="http://schemas.microsoft.com/office/drawing/2014/main" id="{A35B594A-60AE-4079-BC1C-B41333DD2367}"/>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dirty="0">
                <a:solidFill>
                  <a:schemeClr val="tx1">
                    <a:alpha val="80000"/>
                  </a:schemeClr>
                </a:solidFill>
              </a:rPr>
              <a:t>Michael Lanzetta (</a:t>
            </a:r>
            <a:r>
              <a:rPr lang="ja-JP" altLang="en-US" sz="1050" dirty="0">
                <a:solidFill>
                  <a:schemeClr val="tx1">
                    <a:alpha val="80000"/>
                  </a:schemeClr>
                </a:solidFill>
              </a:rPr>
              <a:t>マイケル　ランゼッタ</a:t>
            </a:r>
            <a:r>
              <a:rPr lang="en-US" altLang="ja-JP" sz="1050" dirty="0">
                <a:solidFill>
                  <a:schemeClr val="tx1">
                    <a:alpha val="80000"/>
                  </a:schemeClr>
                </a:solidFill>
              </a:rPr>
              <a:t>) | @</a:t>
            </a:r>
            <a:r>
              <a:rPr lang="en-US" altLang="ja-JP" sz="1050" dirty="0" err="1">
                <a:solidFill>
                  <a:schemeClr val="tx1">
                    <a:alpha val="80000"/>
                  </a:schemeClr>
                </a:solidFill>
              </a:rPr>
              <a:t>noodlefrenzy</a:t>
            </a:r>
            <a:r>
              <a:rPr lang="en-US" altLang="ja-JP" sz="1050" dirty="0">
                <a:solidFill>
                  <a:schemeClr val="tx1">
                    <a:alpha val="80000"/>
                  </a:schemeClr>
                </a:solidFill>
              </a:rPr>
              <a:t> | https://aka.ms/mltokyo2019</a:t>
            </a:r>
            <a:endParaRPr lang="en-US" sz="1050" dirty="0">
              <a:solidFill>
                <a:schemeClr val="tx1">
                  <a:alpha val="80000"/>
                </a:schemeClr>
              </a:solidFill>
            </a:endParaRPr>
          </a:p>
        </p:txBody>
      </p:sp>
    </p:spTree>
    <p:extLst>
      <p:ext uri="{BB962C8B-B14F-4D97-AF65-F5344CB8AC3E}">
        <p14:creationId xmlns:p14="http://schemas.microsoft.com/office/powerpoint/2010/main" val="134201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2640</Words>
  <Application>Microsoft Office PowerPoint</Application>
  <PresentationFormat>Widescreen</PresentationFormat>
  <Paragraphs>419</Paragraphs>
  <Slides>36</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Segoe UI Semibold (Headings)</vt:lpstr>
      <vt:lpstr>Arial</vt:lpstr>
      <vt:lpstr>Calibri</vt:lpstr>
      <vt:lpstr>Calibri Light</vt:lpstr>
      <vt:lpstr>Segoe UI</vt:lpstr>
      <vt:lpstr>Segoe UI Semilight</vt:lpstr>
      <vt:lpstr>Office Theme</vt:lpstr>
      <vt:lpstr>AI on the Edge</vt:lpstr>
      <vt:lpstr>Agenda</vt:lpstr>
      <vt:lpstr>State of Things</vt:lpstr>
      <vt:lpstr>Computers are Deterministic</vt:lpstr>
      <vt:lpstr>AI is State of the Art</vt:lpstr>
      <vt:lpstr>Edge Devices are Ever More Powerful</vt:lpstr>
      <vt:lpstr>Everything Works Seamlessly Together</vt:lpstr>
      <vt:lpstr>DevOps</vt:lpstr>
      <vt:lpstr>DevOps Defined</vt:lpstr>
      <vt:lpstr>DevOps: A Brief History</vt:lpstr>
      <vt:lpstr>Current DevOps: Docker All The Things</vt:lpstr>
      <vt:lpstr>DevOps &amp; IoT</vt:lpstr>
      <vt:lpstr>DevOps for IoT</vt:lpstr>
      <vt:lpstr>Edge Deployment</vt:lpstr>
      <vt:lpstr>DevOps and ML</vt:lpstr>
      <vt:lpstr>DevOps For Machine Learning</vt:lpstr>
      <vt:lpstr>DevOps For Machine Learning</vt:lpstr>
      <vt:lpstr>DevOps For Machine Learning</vt:lpstr>
      <vt:lpstr>DevOps For Machine Learning</vt:lpstr>
      <vt:lpstr>Things to Version</vt:lpstr>
      <vt:lpstr>ML Ops in the Real World</vt:lpstr>
      <vt:lpstr>My Team In Brief</vt:lpstr>
      <vt:lpstr>Data Leaving the Nest</vt:lpstr>
      <vt:lpstr>PowerPoint Presentation</vt:lpstr>
      <vt:lpstr>3D Printing and Power BI</vt:lpstr>
      <vt:lpstr>Deploying in the Wild</vt:lpstr>
      <vt:lpstr>Toughening Up Continuous Integration</vt:lpstr>
      <vt:lpstr>MLOps Using Azure ML</vt:lpstr>
      <vt:lpstr>ML on Cruise Control</vt:lpstr>
      <vt:lpstr>PowerPoint Presentation</vt:lpstr>
      <vt:lpstr>&lt;Redacted&gt;</vt:lpstr>
      <vt:lpstr>What’s Next?</vt:lpstr>
      <vt:lpstr>How DevOps is Evolving</vt:lpstr>
      <vt:lpstr>Data Drift</vt:lpstr>
      <vt:lpstr>Useful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on the Edge</dc:title>
  <dc:creator>Michael Lanzetta</dc:creator>
  <cp:lastModifiedBy>Michael Lanzetta</cp:lastModifiedBy>
  <cp:revision>1</cp:revision>
  <dcterms:created xsi:type="dcterms:W3CDTF">2019-11-18T02:30:59Z</dcterms:created>
  <dcterms:modified xsi:type="dcterms:W3CDTF">2019-11-18T08:51:55Z</dcterms:modified>
</cp:coreProperties>
</file>